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800" r:id="rId1"/>
  </p:sldMasterIdLst>
  <p:notesMasterIdLst>
    <p:notesMasterId r:id="rId9"/>
  </p:notesMasterIdLst>
  <p:sldIdLst>
    <p:sldId id="256" r:id="rId2"/>
    <p:sldId id="264" r:id="rId3"/>
    <p:sldId id="266" r:id="rId4"/>
    <p:sldId id="267" r:id="rId5"/>
    <p:sldId id="272" r:id="rId6"/>
    <p:sldId id="268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9F2D6-E12E-4C07-808C-6A82442BF204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4DAF46-06A0-408C-968E-EB2A4C0F2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632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11.03.2024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01" r:id="rId1"/>
    <p:sldLayoutId id="2147484802" r:id="rId2"/>
    <p:sldLayoutId id="2147484803" r:id="rId3"/>
    <p:sldLayoutId id="2147484804" r:id="rId4"/>
    <p:sldLayoutId id="2147484805" r:id="rId5"/>
    <p:sldLayoutId id="2147484806" r:id="rId6"/>
    <p:sldLayoutId id="2147484807" r:id="rId7"/>
    <p:sldLayoutId id="2147484808" r:id="rId8"/>
    <p:sldLayoutId id="2147484809" r:id="rId9"/>
    <p:sldLayoutId id="2147484810" r:id="rId10"/>
    <p:sldLayoutId id="214748481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3688" y="908720"/>
            <a:ext cx="5184576" cy="1728192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Times New Roman"/>
                <a:ea typeface="Times New Roman"/>
              </a:rPr>
              <a:t>«ОТ ДУШИ – ДЛЯ ДУШИ»</a:t>
            </a:r>
            <a:endParaRPr lang="ru-RU" sz="4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77333" y="4303070"/>
            <a:ext cx="3888432" cy="159120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 smtClean="0">
                <a:latin typeface="Times New Roman"/>
                <a:ea typeface="Times New Roman"/>
                <a:cs typeface="Times New Roman"/>
              </a:rPr>
              <a:t>«Краеведение»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Киричек В.М.</a:t>
            </a:r>
            <a:endParaRPr lang="ru-RU" sz="2200" dirty="0"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40944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241261" y="332656"/>
            <a:ext cx="45719" cy="52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770995" y="3717032"/>
            <a:ext cx="5872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358910"/>
            <a:ext cx="4572000" cy="141577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Есть город старинный над синей рекой... 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Стихи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 городе Каменске-Уральском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Автор Татьяна Кудряшова 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48680"/>
            <a:ext cx="2552729" cy="3817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560" y="1795542"/>
            <a:ext cx="48245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Есть город старинный над синей рекой,</a:t>
            </a:r>
          </a:p>
          <a:p>
            <a:r>
              <a:rPr lang="ru-RU" sz="2000" b="1" dirty="0"/>
              <a:t>Реальный, совсем не из сказки...</a:t>
            </a:r>
          </a:p>
          <a:p>
            <a:r>
              <a:rPr lang="ru-RU" sz="2000" b="1" dirty="0"/>
              <a:t>На скалах он вырос из толщи веков</a:t>
            </a:r>
          </a:p>
          <a:p>
            <a:r>
              <a:rPr lang="ru-RU" sz="2000" b="1" dirty="0"/>
              <a:t>И назван был - Каменск-Уральский.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067944" y="4541405"/>
            <a:ext cx="48600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Здесь дарит природа душевный покой...</a:t>
            </a:r>
          </a:p>
          <a:p>
            <a:r>
              <a:rPr lang="ru-RU" sz="2000" b="1" dirty="0"/>
              <a:t>Рассвет и закат в ярких красках</a:t>
            </a:r>
          </a:p>
          <a:p>
            <a:r>
              <a:rPr lang="ru-RU" sz="2000" b="1" dirty="0"/>
              <a:t>Взмывают, как флаги над синей рекой...</a:t>
            </a:r>
          </a:p>
          <a:p>
            <a:r>
              <a:rPr lang="ru-RU" sz="2000" b="1" dirty="0"/>
              <a:t>Любуюсь я Каменск-Уральским!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873474"/>
            <a:ext cx="2794905" cy="1991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1883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1.bp.blogspot.com/-xiE8mTp1j-A/Wddk9OyfuhI/AAAAAAAAD28/ic-dG2P8Qnk-ZbTg5fXKz50UIPSkR47GQCLcBGAs/s1600/d98623b44150421141962d008d591fe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831548" y="4895435"/>
            <a:ext cx="43124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Да...В жизни есть и бури, и ненастья,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Но не смотря на это, знаю я,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Что есть на свете островочек счастья, 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И это - лодочная станция моя!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10" y="3789040"/>
            <a:ext cx="4602090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626" y="1340768"/>
            <a:ext cx="4173425" cy="2801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626" y="160338"/>
            <a:ext cx="395605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76540"/>
            <a:ext cx="4052536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267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2857" y="116632"/>
            <a:ext cx="4950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Пронзает солнца луч церквей макушки,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Ласкает сердце звон колоколов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57" y="1755835"/>
            <a:ext cx="4329087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384" y="4834025"/>
            <a:ext cx="4824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Мечтают со всей области туристы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Проехаться до Каменных Ворот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967" y="175265"/>
            <a:ext cx="4293007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557967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А на пригорке, возле памятника-Пушки,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Обычно, по-весеннему, светло...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967" y="3807191"/>
            <a:ext cx="4054053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083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442" y="1741597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Я преклоняю пред тобой колени,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Старинный город, детище Петра!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Сегодня ты - красивый, современный...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Был "кузницей оружия" вчера.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581442" y="2941926"/>
            <a:ext cx="43904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Став "Родиной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уральского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металла",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Уж больше трех веков тому назад,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Мой город Каменск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заслужил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 праву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Огромное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количество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наград.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16632"/>
            <a:ext cx="4048125" cy="269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4281" y="47667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Где рыжий Лось над берегом скалистым,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Почти полвека уж копытом бьет...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52" y="3212976"/>
            <a:ext cx="4054768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9047" y="4142255"/>
            <a:ext cx="4595211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440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895" y="407133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Мой Каменск - колокольная столица...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Волшебный колокольный перезвон,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Как ангельская музыка, струится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На весь честной уральский регион.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512" y="260648"/>
            <a:ext cx="4050000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7134" y="1988840"/>
            <a:ext cx="4572000" cy="477053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Девчонки Силикатного поселка,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Подружки детства, милые мои...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 свету разлетелись, как осколки,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Моей несостоявшейся любви.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Нам не дарили дорогущих кукол,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Не добывали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жемчуга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со дна,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Никто особо с нами не сюсюкал -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Тогда другие были времена.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Да, устрицами нас не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баловали,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Крутых смартфонов не было у нас,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И, как ни странно, дети вырастали,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Причем, совсем не хуже, чем сейчас.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На улицах рабочего поселка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Росли мы, словно сорная трава...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Но волосы струились, как из шелка,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 глазах светилась неба синева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...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6895" y="3645024"/>
            <a:ext cx="4052378" cy="270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931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1196752"/>
            <a:ext cx="87129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работе были использованы материалы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 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https://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dzen.ru/video/watch/63ca467fae85c17179d4d3ef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dzen.ru/b/ZT1MQEyP8Cm3ac8i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3.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https://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dzen.ru/video/watch/62c07ac4292d951377a79ec2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https://dzen.ru/video/watch/62bf1a83fffef74287040ffc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4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721</TotalTime>
  <Words>287</Words>
  <Application>Microsoft Office PowerPoint</Application>
  <PresentationFormat>Экран (4:3)</PresentationFormat>
  <Paragraphs>56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Поток</vt:lpstr>
      <vt:lpstr>«ОТ ДУШИ – ДЛЯ ДУШИ»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Зарядка для пожилых на стуле</dc:title>
  <dc:creator>1</dc:creator>
  <cp:lastModifiedBy>1</cp:lastModifiedBy>
  <cp:revision>60</cp:revision>
  <dcterms:created xsi:type="dcterms:W3CDTF">2022-09-08T03:28:16Z</dcterms:created>
  <dcterms:modified xsi:type="dcterms:W3CDTF">2024-03-11T11:51:17Z</dcterms:modified>
</cp:coreProperties>
</file>