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8" r:id="rId3"/>
    <p:sldId id="259" r:id="rId4"/>
    <p:sldId id="265" r:id="rId5"/>
    <p:sldId id="266" r:id="rId6"/>
    <p:sldId id="267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originals/61/49/ff/6149ff4da91f3e27fdc056f567f7075d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dn4.telegram-cdn.org/file/LeLtRzd5A4KZmij1FHI4SQV-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Сумка-</a:t>
            </a:r>
            <a:r>
              <a:rPr lang="ru-RU" sz="2800" dirty="0" err="1" smtClean="0"/>
              <a:t>шоппер</a:t>
            </a:r>
            <a:r>
              <a:rPr lang="ru-RU" dirty="0" smtClean="0"/>
              <a:t>»</a:t>
            </a:r>
            <a:endParaRPr lang="ru-RU" dirty="0" smtClean="0"/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 «КЦСОН города Каменска-Уральского»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76672"/>
            <a:ext cx="7560840" cy="5688632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9248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71700" y="-999492"/>
            <a:ext cx="5544616" cy="8496944"/>
          </a:xfrm>
        </p:spPr>
      </p:pic>
    </p:spTree>
    <p:extLst>
      <p:ext uri="{BB962C8B-B14F-4D97-AF65-F5344CB8AC3E}">
        <p14:creationId xmlns:p14="http://schemas.microsoft.com/office/powerpoint/2010/main" val="3206732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7992888" cy="6048672"/>
          </a:xfrm>
        </p:spPr>
      </p:pic>
    </p:spTree>
    <p:extLst>
      <p:ext uri="{BB962C8B-B14F-4D97-AF65-F5344CB8AC3E}">
        <p14:creationId xmlns:p14="http://schemas.microsoft.com/office/powerpoint/2010/main" val="3255409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60648"/>
            <a:ext cx="8280920" cy="6120680"/>
          </a:xfrm>
        </p:spPr>
      </p:pic>
    </p:spTree>
    <p:extLst>
      <p:ext uri="{BB962C8B-B14F-4D97-AF65-F5344CB8AC3E}">
        <p14:creationId xmlns:p14="http://schemas.microsoft.com/office/powerpoint/2010/main" val="4075166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611560" y="1556792"/>
            <a:ext cx="7924800" cy="4114800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i.pinimg.com/originals/61/49/ff/6149ff4da91f3e27fdc056f567f7075d.jpg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cdn4.telegram-cdn.org/file/LeLtRzd5A4KZmij1FHI4SQV-</a:t>
            </a: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w_WMtdCyUQ4SCFyvECX0Hq6gGYgsFaUQuAg9DNVtjr_O4ApCYEjJi9Tjb2qIulxlYaKyKTw6GXdYob_tg0RGdYrHBGv3FcezkXGZJr8UiSE7rqYpCdcPIGDdnSBNb_9Fli2MBPngA90NKF7dhe8GRlqQOzME9Q-ycqmEkR-V8T-JUJmtWHv45YA-J-jiEw8Y5Uj4z12crY3zDAXfr4kkeGwW7NcAtWn7TNwocSYc5N0iwiWgV0wDxb2TlwScX0ZuojzSE5Phttps</a:t>
            </a:r>
            <a:r>
              <a:rPr lang="en-US" dirty="0"/>
              <a:t>://</a:t>
            </a:r>
            <a:r>
              <a:rPr lang="en-US" dirty="0" smtClean="0"/>
              <a:t>avatars.dzeninfra.ru/get</a:t>
            </a:r>
            <a:endParaRPr lang="ru-RU" dirty="0" smtClean="0"/>
          </a:p>
          <a:p>
            <a:pPr marL="0" indent="0">
              <a:buNone/>
            </a:pPr>
            <a:r>
              <a:rPr lang="en-US" dirty="0" err="1" smtClean="0"/>
              <a:t>zen_doc</a:t>
            </a:r>
            <a:r>
              <a:rPr lang="en-US" dirty="0" smtClean="0"/>
              <a:t>/15270/pub_62eb81e73c369e0a935b192e_62ee202dd960d03e667dd731/scale_12005iTFQUolsG3EmUdBfkaL8s_2Nmaw8MxTbR4pD4e8lK-Abyc8giS1OnQ.jpg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dirty="0"/>
              <a:t>https://myata-dress.ru/wp-content/uploads/03/4/sumka-shopper-kryuchkom-sxem-074106B.webp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51</TotalTime>
  <Words>57</Words>
  <Application>Microsoft Office PowerPoint</Application>
  <PresentationFormat>Экран (4:3)</PresentationFormat>
  <Paragraphs>17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Горизонт</vt:lpstr>
      <vt:lpstr>ГАУ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R</cp:lastModifiedBy>
  <cp:revision>10</cp:revision>
  <dcterms:created xsi:type="dcterms:W3CDTF">2023-10-07T13:54:31Z</dcterms:created>
  <dcterms:modified xsi:type="dcterms:W3CDTF">2024-03-10T14:13:26Z</dcterms:modified>
</cp:coreProperties>
</file>