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6" r:id="rId2"/>
    <p:sldId id="269" r:id="rId3"/>
    <p:sldId id="268" r:id="rId4"/>
    <p:sldId id="258" r:id="rId5"/>
    <p:sldId id="257" r:id="rId6"/>
    <p:sldId id="260" r:id="rId7"/>
    <p:sldId id="261" r:id="rId8"/>
    <p:sldId id="262" r:id="rId9"/>
    <p:sldId id="263" r:id="rId10"/>
    <p:sldId id="267" r:id="rId11"/>
    <p:sldId id="264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CCECFF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6" d="100"/>
          <a:sy n="86" d="100"/>
        </p:scale>
        <p:origin x="-1277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52049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0906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4796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758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4235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751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6905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7009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6712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9087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918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007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stihi.ru/avtor/shlyapnikova" TargetMode="External"/><Relationship Id="rId2" Type="http://schemas.openxmlformats.org/officeDocument/2006/relationships/hyperlink" Target="https://k-ur.info/novosti/persony/3355-irina-shlyapnikova-izvestnaya-kamenskaya-poetessa-rasskazala-o-sebe-o-svoem-tvorchestve-ob-otnoshenii-k-kritike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vk.com/@-197693536-poeticheskii-kamensk-uralskii-irina-shlyapnikov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92919" y="116632"/>
            <a:ext cx="65767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>
                <a:solidFill>
                  <a:srgbClr val="0033CC"/>
                </a:solidFill>
              </a:rPr>
              <a:t>«Поэтический Каменск»</a:t>
            </a:r>
            <a:endParaRPr lang="ru-RU" sz="4000" b="1" i="1" dirty="0">
              <a:solidFill>
                <a:srgbClr val="0033CC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1537963"/>
            <a:ext cx="6310702" cy="7737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80000"/>
              </a:lnSpc>
            </a:pPr>
            <a:r>
              <a:rPr lang="ru-RU" sz="5400" b="1" dirty="0" smtClean="0">
                <a:solidFill>
                  <a:srgbClr val="FF5050"/>
                </a:solidFill>
              </a:rPr>
              <a:t>Ирина Шляпникова:</a:t>
            </a:r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22" b="28689"/>
          <a:stretch/>
        </p:blipFill>
        <p:spPr bwMode="auto">
          <a:xfrm>
            <a:off x="3944" y="2332661"/>
            <a:ext cx="8772525" cy="2020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580112" y="5229199"/>
            <a:ext cx="3347864" cy="1436675"/>
          </a:xfrm>
          <a:prstGeom prst="rect">
            <a:avLst/>
          </a:prstGeom>
          <a:solidFill>
            <a:srgbClr val="0066FF">
              <a:alpha val="33000"/>
            </a:srgbClr>
          </a:solidFill>
          <a:ln>
            <a:noFill/>
          </a:ln>
        </p:spPr>
        <p:txBody>
          <a:bodyPr wrap="square">
            <a:spAutoFit/>
          </a:bodyPr>
          <a:lstStyle/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chemeClr val="bg1"/>
                </a:solidFill>
                <a:cs typeface="Times New Roman" pitchFamily="18" charset="0"/>
              </a:rPr>
              <a:t>Школа пожилого возраста</a:t>
            </a:r>
          </a:p>
          <a:p>
            <a:pPr algn="r">
              <a:lnSpc>
                <a:spcPct val="80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cs typeface="Times New Roman" pitchFamily="18" charset="0"/>
              </a:rPr>
              <a:t>Направление </a:t>
            </a:r>
            <a:r>
              <a:rPr lang="ru-RU" b="1" dirty="0" smtClean="0">
                <a:solidFill>
                  <a:schemeClr val="bg1"/>
                </a:solidFill>
                <a:cs typeface="Times New Roman" pitchFamily="18" charset="0"/>
              </a:rPr>
              <a:t>«Краеведение»</a:t>
            </a:r>
            <a:endParaRPr lang="ru-RU" b="1" dirty="0">
              <a:solidFill>
                <a:schemeClr val="bg1"/>
              </a:solidFill>
              <a:cs typeface="Times New Roman" pitchFamily="18" charset="0"/>
            </a:endParaRPr>
          </a:p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chemeClr val="bg1"/>
                </a:solidFill>
                <a:cs typeface="Times New Roman" pitchFamily="18" charset="0"/>
              </a:rPr>
              <a:t>Преподаватель:</a:t>
            </a:r>
          </a:p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>
                <a:solidFill>
                  <a:schemeClr val="bg1"/>
                </a:solidFill>
                <a:cs typeface="Times New Roman" pitchFamily="18" charset="0"/>
              </a:rPr>
              <a:t>Специалист по соц. работе </a:t>
            </a:r>
          </a:p>
          <a:p>
            <a:pPr lvl="0" algn="r">
              <a:lnSpc>
                <a:spcPct val="80000"/>
              </a:lnSpc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b="1" dirty="0" err="1" smtClean="0">
                <a:solidFill>
                  <a:schemeClr val="bg1"/>
                </a:solidFill>
                <a:cs typeface="Times New Roman" pitchFamily="18" charset="0"/>
              </a:rPr>
              <a:t>Грехова</a:t>
            </a:r>
            <a:r>
              <a:rPr lang="ru-RU" b="1" dirty="0" smtClean="0">
                <a:solidFill>
                  <a:schemeClr val="bg1"/>
                </a:solidFill>
                <a:cs typeface="Times New Roman" pitchFamily="18" charset="0"/>
              </a:rPr>
              <a:t> Татьяна Владимировна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615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каменский-вальс-нов-стихи-ирины-шляпниковой-sas.com.ru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476672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286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dns\Downloads\Screenshot_20240303-120513_Opera beta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50" t="11890" r="5028" b="25148"/>
          <a:stretch/>
        </p:blipFill>
        <p:spPr bwMode="auto">
          <a:xfrm>
            <a:off x="4499992" y="76039"/>
            <a:ext cx="4426141" cy="6699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2132856"/>
            <a:ext cx="373461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/>
              <a:t>Шляпникова</a:t>
            </a:r>
          </a:p>
          <a:p>
            <a:pPr algn="ctr"/>
            <a:r>
              <a:rPr lang="ru-RU" sz="2800" dirty="0" smtClean="0"/>
              <a:t>Ирина Борисовна </a:t>
            </a:r>
          </a:p>
          <a:p>
            <a:pPr algn="ctr"/>
            <a:r>
              <a:rPr lang="ru-RU" sz="2800" dirty="0"/>
              <a:t>р</a:t>
            </a:r>
            <a:r>
              <a:rPr lang="ru-RU" sz="2800" dirty="0" smtClean="0"/>
              <a:t>одилась в 1958 году </a:t>
            </a:r>
          </a:p>
          <a:p>
            <a:pPr algn="ctr"/>
            <a:r>
              <a:rPr lang="ru-RU" sz="2800" dirty="0" smtClean="0"/>
              <a:t>в Каменске- Уральском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790331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09" r="7399"/>
          <a:stretch/>
        </p:blipFill>
        <p:spPr bwMode="auto">
          <a:xfrm>
            <a:off x="323528" y="404664"/>
            <a:ext cx="4934857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233166" y="912138"/>
            <a:ext cx="374441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Вы спросили мое имя.</a:t>
            </a:r>
          </a:p>
          <a:p>
            <a:r>
              <a:rPr lang="ru-RU" sz="2000" dirty="0"/>
              <a:t>Я ношу его давно,</a:t>
            </a:r>
          </a:p>
          <a:p>
            <a:r>
              <a:rPr lang="ru-RU" sz="2000" dirty="0"/>
              <a:t>Оно светлое, без грима,</a:t>
            </a:r>
          </a:p>
          <a:p>
            <a:r>
              <a:rPr lang="ru-RU" sz="2000" dirty="0"/>
              <a:t>На удачу мне дано.</a:t>
            </a:r>
          </a:p>
          <a:p>
            <a:r>
              <a:rPr lang="ru-RU" sz="2000" dirty="0"/>
              <a:t>Вы спросили, кто такая?..</a:t>
            </a:r>
          </a:p>
          <a:p>
            <a:r>
              <a:rPr lang="ru-RU" sz="2000" dirty="0"/>
              <a:t>Обо мне идет молва,</a:t>
            </a:r>
          </a:p>
          <a:p>
            <a:r>
              <a:rPr lang="ru-RU" sz="2000" dirty="0"/>
              <a:t>Что в букеты собираю</a:t>
            </a:r>
          </a:p>
          <a:p>
            <a:r>
              <a:rPr lang="ru-RU" sz="2000" dirty="0"/>
              <a:t>Разноцветные слова,</a:t>
            </a:r>
          </a:p>
          <a:p>
            <a:r>
              <a:rPr lang="ru-RU" sz="2000" dirty="0"/>
              <a:t>Что живу легко, </a:t>
            </a:r>
            <a:r>
              <a:rPr lang="ru-RU" sz="2000" dirty="0" err="1"/>
              <a:t>невздорно</a:t>
            </a:r>
            <a:r>
              <a:rPr lang="ru-RU" sz="2000" dirty="0"/>
              <a:t>…</a:t>
            </a:r>
          </a:p>
          <a:p>
            <a:r>
              <a:rPr lang="ru-RU" sz="2000" dirty="0"/>
              <a:t>Я вам адрес подарю:</a:t>
            </a:r>
          </a:p>
          <a:p>
            <a:r>
              <a:rPr lang="ru-RU" sz="2000" dirty="0"/>
              <a:t>Переулок </a:t>
            </a:r>
            <a:r>
              <a:rPr lang="ru-RU" sz="2000" dirty="0" err="1"/>
              <a:t>Cтихотворный</a:t>
            </a:r>
            <a:r>
              <a:rPr lang="ru-RU" sz="2000" dirty="0"/>
              <a:t>,</a:t>
            </a:r>
          </a:p>
          <a:p>
            <a:r>
              <a:rPr lang="ru-RU" sz="2000" dirty="0"/>
              <a:t>Домик с видом на зарю</a:t>
            </a:r>
            <a:r>
              <a:rPr lang="ru-RU" sz="2000" dirty="0" smtClean="0"/>
              <a:t>.</a:t>
            </a:r>
          </a:p>
          <a:p>
            <a:pPr algn="r"/>
            <a:r>
              <a:rPr lang="ru-RU" sz="2000" dirty="0" err="1" smtClean="0"/>
              <a:t>И.Шляпникова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9621825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6" y="0"/>
            <a:ext cx="4440351" cy="6614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60494" y="980728"/>
            <a:ext cx="30440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Шляпникова </a:t>
            </a:r>
          </a:p>
          <a:p>
            <a:pPr algn="ctr"/>
            <a:r>
              <a:rPr lang="ru-RU" sz="2400" dirty="0" smtClean="0"/>
              <a:t>Ирина Борисовна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2274837"/>
            <a:ext cx="36004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«Люблю я осень очень</a:t>
            </a:r>
          </a:p>
          <a:p>
            <a:r>
              <a:rPr lang="ru-RU" sz="2000" dirty="0"/>
              <a:t>С шумящей листвой,</a:t>
            </a:r>
          </a:p>
          <a:p>
            <a:r>
              <a:rPr lang="ru-RU" sz="2000" dirty="0"/>
              <a:t>Люблю я очень дождик</a:t>
            </a:r>
          </a:p>
          <a:p>
            <a:r>
              <a:rPr lang="ru-RU" sz="2000" dirty="0"/>
              <a:t>Мелкий проливной.</a:t>
            </a:r>
          </a:p>
          <a:p>
            <a:r>
              <a:rPr lang="ru-RU" sz="2000" dirty="0"/>
              <a:t>Но больше всего на свете,</a:t>
            </a:r>
          </a:p>
          <a:p>
            <a:r>
              <a:rPr lang="ru-RU" sz="2000" dirty="0"/>
              <a:t>Скажу вам по секрету,</a:t>
            </a:r>
          </a:p>
          <a:p>
            <a:r>
              <a:rPr lang="ru-RU" sz="2000" dirty="0"/>
              <a:t>Больше всего на свете</a:t>
            </a:r>
          </a:p>
          <a:p>
            <a:r>
              <a:rPr lang="ru-RU" sz="2000" dirty="0"/>
              <a:t>Люблю я конфеты». </a:t>
            </a:r>
          </a:p>
        </p:txBody>
      </p:sp>
    </p:spTree>
    <p:extLst>
      <p:ext uri="{BB962C8B-B14F-4D97-AF65-F5344CB8AC3E}">
        <p14:creationId xmlns:p14="http://schemas.microsoft.com/office/powerpoint/2010/main" val="16051232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42595"/>
            <a:ext cx="4334107" cy="655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559041" y="874011"/>
            <a:ext cx="4572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/>
              <a:t>- Живи свое, - так люди говорят.</a:t>
            </a:r>
          </a:p>
          <a:p>
            <a:r>
              <a:rPr lang="ru-RU" sz="2000" dirty="0"/>
              <a:t>И я живу - по правилам, без правил,</a:t>
            </a:r>
          </a:p>
          <a:p>
            <a:r>
              <a:rPr lang="ru-RU" sz="2000" dirty="0"/>
              <a:t>Как совесть повелит, как Бог </a:t>
            </a:r>
            <a:r>
              <a:rPr lang="ru-RU" sz="2000" dirty="0" err="1"/>
              <a:t>управит</a:t>
            </a:r>
            <a:r>
              <a:rPr lang="ru-RU" sz="2000" dirty="0"/>
              <a:t>,</a:t>
            </a:r>
          </a:p>
          <a:p>
            <a:r>
              <a:rPr lang="ru-RU" sz="2000" dirty="0"/>
              <a:t>Куда душа и сердце устремят.</a:t>
            </a:r>
          </a:p>
          <a:p>
            <a:r>
              <a:rPr lang="ru-RU" sz="2000" dirty="0"/>
              <a:t>Живу смиряясь, радуясь, любя</a:t>
            </a:r>
          </a:p>
          <a:p>
            <a:r>
              <a:rPr lang="ru-RU" sz="2000" dirty="0"/>
              <a:t>И иногда прельщаюсь заблуждением,</a:t>
            </a:r>
          </a:p>
          <a:p>
            <a:r>
              <a:rPr lang="ru-RU" sz="2000" dirty="0"/>
              <a:t>Но пребываю в стойком убеждении:</a:t>
            </a:r>
          </a:p>
          <a:p>
            <a:r>
              <a:rPr lang="ru-RU" sz="2000" dirty="0"/>
              <a:t>Не дни рожденья делают меня.</a:t>
            </a:r>
          </a:p>
          <a:p>
            <a:r>
              <a:rPr lang="ru-RU" sz="2000" dirty="0"/>
              <a:t>Простые дни, как их не назови.</a:t>
            </a:r>
          </a:p>
          <a:p>
            <a:r>
              <a:rPr lang="ru-RU" sz="2000" dirty="0"/>
              <a:t>В них все мое: и мысли, и привычки,</a:t>
            </a:r>
          </a:p>
          <a:p>
            <a:r>
              <a:rPr lang="ru-RU" sz="2000" dirty="0"/>
              <a:t>И чувства, что не прячу я в кавычки,</a:t>
            </a:r>
          </a:p>
          <a:p>
            <a:r>
              <a:rPr lang="ru-RU" sz="2000" dirty="0"/>
              <a:t>И «Господи, помилуй и прости!»</a:t>
            </a:r>
          </a:p>
          <a:p>
            <a:r>
              <a:rPr lang="ru-RU" sz="2000" dirty="0"/>
              <a:t>Пусть все сложнее поиски добра,</a:t>
            </a:r>
          </a:p>
          <a:p>
            <a:r>
              <a:rPr lang="ru-RU" sz="2000" dirty="0"/>
              <a:t>Но солнце в небе светит, как и прежде,</a:t>
            </a:r>
          </a:p>
          <a:p>
            <a:r>
              <a:rPr lang="ru-RU" sz="2000" dirty="0"/>
              <a:t>И я творю стихи, пока надежда</a:t>
            </a:r>
          </a:p>
          <a:p>
            <a:r>
              <a:rPr lang="ru-RU" sz="2000" dirty="0"/>
              <a:t>Живет на остром кончике пера.</a:t>
            </a:r>
          </a:p>
        </p:txBody>
      </p:sp>
    </p:spTree>
    <p:extLst>
      <p:ext uri="{BB962C8B-B14F-4D97-AF65-F5344CB8AC3E}">
        <p14:creationId xmlns:p14="http://schemas.microsoft.com/office/powerpoint/2010/main" val="19954874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983" y="188640"/>
            <a:ext cx="7554194" cy="5676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7" y="5865078"/>
            <a:ext cx="76328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Встречи с Ириной Шляпниковой становятся уже замечательной традицией, чему мы, </a:t>
            </a:r>
            <a:r>
              <a:rPr lang="ru-RU" sz="2000" dirty="0" err="1"/>
              <a:t>шадринцы</a:t>
            </a:r>
            <a:r>
              <a:rPr lang="ru-RU" sz="2000" dirty="0"/>
              <a:t>, несказанно рады.</a:t>
            </a:r>
          </a:p>
        </p:txBody>
      </p:sp>
    </p:spTree>
    <p:extLst>
      <p:ext uri="{BB962C8B-B14F-4D97-AF65-F5344CB8AC3E}">
        <p14:creationId xmlns:p14="http://schemas.microsoft.com/office/powerpoint/2010/main" val="2149635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094" y="260648"/>
            <a:ext cx="6900640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5085184"/>
            <a:ext cx="85689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«Детство </a:t>
            </a:r>
            <a:r>
              <a:rPr lang="ru-RU" sz="2000" dirty="0"/>
              <a:t>живет в каждой строчке, значит, детство будет жить в читателе, который читает раз за разом эти стихотворения. Возможно, кто-то, прочитав мои стихи за кружкой чая, вспомнит свое детство, и на душе его станет тепло. Нет, детство не ушло, не забыто. Оно живет в воспоминаниях, в каждом ребенке. В каждой строчке стиха»</a:t>
            </a:r>
          </a:p>
        </p:txBody>
      </p:sp>
    </p:spTree>
    <p:extLst>
      <p:ext uri="{BB962C8B-B14F-4D97-AF65-F5344CB8AC3E}">
        <p14:creationId xmlns:p14="http://schemas.microsoft.com/office/powerpoint/2010/main" val="38029279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82" y="5733256"/>
            <a:ext cx="885290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В 2003 году я робко послала свои стихи на «Рождественский поэтический конкурс». Хотя я ни на что не надеялась, меня отметили призом. Начало было радостным, и меня это очень вдохновило. В 2013 году я уже заняла 3 место.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7748103" cy="5165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27683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5757469"/>
            <a:ext cx="40430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 smtClean="0"/>
              <a:t> </a:t>
            </a:r>
            <a:r>
              <a:rPr lang="ru-RU" sz="2400" dirty="0"/>
              <a:t>Каменск-Уральский</a:t>
            </a:r>
            <a:r>
              <a:rPr lang="ru-RU" sz="2400" dirty="0" smtClean="0"/>
              <a:t>, 2018.</a:t>
            </a:r>
            <a:endParaRPr lang="ru-RU" sz="2400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8" y="523842"/>
            <a:ext cx="3576667" cy="52087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 descr="C:\Users\dns\Downloads\Screenshot_20240303-120545_Opera beta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" t="36828" r="18846" b="13944"/>
          <a:stretch/>
        </p:blipFill>
        <p:spPr bwMode="auto">
          <a:xfrm>
            <a:off x="5575043" y="1484784"/>
            <a:ext cx="3611914" cy="5125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602585" y="662621"/>
            <a:ext cx="30576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г</a:t>
            </a:r>
            <a:r>
              <a:rPr lang="ru-RU" sz="2400" dirty="0"/>
              <a:t>. Шадринск, 2013г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544018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2348880"/>
            <a:ext cx="748883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dirty="0" smtClean="0"/>
              <a:t>Виртуальный Каменск: </a:t>
            </a:r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</a:t>
            </a:r>
            <a:r>
              <a:rPr lang="en-US" dirty="0" smtClean="0">
                <a:hlinkClick r:id="rId2"/>
              </a:rPr>
              <a:t>k-ur.info/novosti/persony/3355-irina-shlyapnikova-izvestnaya-kamenskaya-poetessa-rasskazala-o-sebe-o-svoem-tvorchestve-ob-otnoshenii-k-kritike</a:t>
            </a:r>
            <a:endParaRPr lang="ru-RU" dirty="0" smtClean="0"/>
          </a:p>
          <a:p>
            <a:endParaRPr lang="ru-RU" dirty="0"/>
          </a:p>
          <a:p>
            <a:endParaRPr lang="ru-RU" dirty="0"/>
          </a:p>
          <a:p>
            <a:r>
              <a:rPr lang="ru-RU" dirty="0" smtClean="0"/>
              <a:t>Ирина Борисовна Шляпникова:  </a:t>
            </a: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stihi.ru/avtor/shlyapnikova</a:t>
            </a:r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Поэтический Каменск </a:t>
            </a:r>
            <a:r>
              <a:rPr lang="en-US" dirty="0" smtClean="0">
                <a:hlinkClick r:id="rId4"/>
              </a:rPr>
              <a:t>https</a:t>
            </a:r>
            <a:r>
              <a:rPr lang="en-US" dirty="0">
                <a:hlinkClick r:id="rId4"/>
              </a:rPr>
              <a:t>://vk.com/@-</a:t>
            </a:r>
            <a:r>
              <a:rPr lang="en-US" dirty="0" smtClean="0">
                <a:hlinkClick r:id="rId4"/>
              </a:rPr>
              <a:t>197693536-poeticheskii-kamensk-uralskii-irina-shlyapnikova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670137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225</TotalTime>
  <Words>415</Words>
  <Application>Microsoft Office PowerPoint</Application>
  <PresentationFormat>Экран (4:3)</PresentationFormat>
  <Paragraphs>62</Paragraphs>
  <Slides>11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123</dc:creator>
  <cp:lastModifiedBy>Пользователь</cp:lastModifiedBy>
  <cp:revision>17</cp:revision>
  <dcterms:created xsi:type="dcterms:W3CDTF">2024-03-03T04:09:29Z</dcterms:created>
  <dcterms:modified xsi:type="dcterms:W3CDTF">2024-03-04T10:55:05Z</dcterms:modified>
</cp:coreProperties>
</file>