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491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825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053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48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312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155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379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438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537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66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94583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976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6377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5325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039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316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789BF-68DD-4FCD-BA60-2BDD8AD17E85}" type="datetimeFigureOut">
              <a:rPr lang="ru-RU" smtClean="0"/>
              <a:t>12.03.2024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954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cbs-vacha.nnov.muzkult.ru/media/2020/09/29/1242610649/Prezentaciya_Zhizni_zolotoj_listopad.pdf" TargetMode="External"/><Relationship Id="rId2" Type="http://schemas.openxmlformats.org/officeDocument/2006/relationships/hyperlink" Target="https://present5.com/zdorovyj-obraz-zhizni-dlya-pozhilyx-lyudej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nfourok.ru/prezentaciya-k-dnyu-pozhilyh-lyudej-s-ulybkoj-po-zhizni-6263740.html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C6C694-2BD5-618A-EFC2-D6110DF7C9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520996"/>
            <a:ext cx="7766936" cy="3646968"/>
          </a:xfrm>
        </p:spPr>
        <p:txBody>
          <a:bodyPr/>
          <a:lstStyle/>
          <a:p>
            <a:pPr algn="ctr"/>
            <a:r>
              <a:rPr lang="ru-RU" sz="8000" b="1" dirty="0"/>
              <a:t>ЗОЛОТЫЕ </a:t>
            </a:r>
            <a:br>
              <a:rPr lang="ru-RU" sz="8000" b="1" dirty="0"/>
            </a:br>
            <a:r>
              <a:rPr lang="ru-RU" sz="8000" b="1" dirty="0"/>
              <a:t>СТРУНЫ </a:t>
            </a:r>
            <a:br>
              <a:rPr lang="ru-RU" sz="8000" b="1" dirty="0"/>
            </a:br>
            <a:r>
              <a:rPr lang="ru-RU" sz="8000" b="1" dirty="0"/>
              <a:t>ЖИЗНИ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F14DA74-425B-057A-3406-2A37EB4250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784479"/>
            <a:ext cx="7766936" cy="1096899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/>
              <a:t>ПОДГОТОВИЛА </a:t>
            </a:r>
          </a:p>
          <a:p>
            <a:pPr algn="ctr"/>
            <a:r>
              <a:rPr lang="ru-RU" dirty="0"/>
              <a:t>СПЕЦИАЛИСТ  ПО СОЦИАЛЬНОЙ РАБОТЕ</a:t>
            </a:r>
          </a:p>
          <a:p>
            <a:pPr algn="ctr"/>
            <a:r>
              <a:rPr lang="ru-RU" dirty="0"/>
              <a:t>ОСИНЦЕВА ЕЛИЗАВЕТА ИЛЬЯСОВНА</a:t>
            </a:r>
          </a:p>
        </p:txBody>
      </p:sp>
    </p:spTree>
    <p:extLst>
      <p:ext uri="{BB962C8B-B14F-4D97-AF65-F5344CB8AC3E}">
        <p14:creationId xmlns:p14="http://schemas.microsoft.com/office/powerpoint/2010/main" val="1902439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94DECB-FE24-B3A5-EF4D-44A5D1475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A57725-4E39-6CB7-C25B-452A39592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Основы здорового образа жизни     Это отказ от вредных  ">
            <a:extLst>
              <a:ext uri="{FF2B5EF4-FFF2-40B4-BE49-F238E27FC236}">
                <a16:creationId xmlns:a16="http://schemas.microsoft.com/office/drawing/2014/main" id="{4FD0A6E4-6E39-CAC7-AF50-E96AFC9EC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16" y="228046"/>
            <a:ext cx="11381169" cy="640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643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5AEDAB-731B-7B0B-522A-9C36856BF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751F8E-5C4D-09C5-C3FD-E5BA322B1D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Здоровый образ жизни не имеет возрастных ограничений и приносит ощутимую пользу в  ">
            <a:extLst>
              <a:ext uri="{FF2B5EF4-FFF2-40B4-BE49-F238E27FC236}">
                <a16:creationId xmlns:a16="http://schemas.microsoft.com/office/drawing/2014/main" id="{756A9009-F01D-1F9D-C4CB-E24366B36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82" y="297712"/>
            <a:ext cx="10789290" cy="628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169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A247F1-6F5F-9B31-C088-046CAB01B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2E4953-460B-0C59-8C93-1755D4F6E7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В пожилом и старческом возрасте надо как можно больше двигаться ">
            <a:extLst>
              <a:ext uri="{FF2B5EF4-FFF2-40B4-BE49-F238E27FC236}">
                <a16:creationId xmlns:a16="http://schemas.microsoft.com/office/drawing/2014/main" id="{03519D77-2C96-EFA0-0EF1-78AAAA396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83" y="261346"/>
            <a:ext cx="10345479" cy="6392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239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D81611-1E0C-44E7-4172-55DA10D9A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CDCC87-5016-CB01-D903-A7D24F92C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С годами возрастает важность  полноценного сна ">
            <a:extLst>
              <a:ext uri="{FF2B5EF4-FFF2-40B4-BE49-F238E27FC236}">
                <a16:creationId xmlns:a16="http://schemas.microsoft.com/office/drawing/2014/main" id="{E2BEE3B5-0A25-B21F-C9BC-D753E1844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77" y="237571"/>
            <a:ext cx="10465981" cy="638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613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31FEF9-890D-F2EB-C42C-7C384EBE6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23CCB4-3D55-07E1-5541-20E4E24AB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Несомненна важность в пожилом возрасте интеллектуальной и творческой активности ">
            <a:extLst>
              <a:ext uri="{FF2B5EF4-FFF2-40B4-BE49-F238E27FC236}">
                <a16:creationId xmlns:a16="http://schemas.microsoft.com/office/drawing/2014/main" id="{450BD571-6CA1-171B-7083-09E078E42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16" y="244549"/>
            <a:ext cx="10434084" cy="648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75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4A3670-7E13-2017-2650-2646B9D51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5E2E2A-0FBA-2138-44F0-7777CE5EC0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Сократите до минимума переживания ">
            <a:extLst>
              <a:ext uri="{FF2B5EF4-FFF2-40B4-BE49-F238E27FC236}">
                <a16:creationId xmlns:a16="http://schemas.microsoft.com/office/drawing/2014/main" id="{7E2E92D5-F825-C8BC-349A-D5B1453E2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79" y="161482"/>
            <a:ext cx="10380921" cy="646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428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C0C0D2-DDA2-C6A5-0250-EED637600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8AA632-12FE-B4BA-8E75-EEEF5981D7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Сохранять положительный настрой ">
            <a:extLst>
              <a:ext uri="{FF2B5EF4-FFF2-40B4-BE49-F238E27FC236}">
                <a16:creationId xmlns:a16="http://schemas.microsoft.com/office/drawing/2014/main" id="{12171D26-5C20-DE9A-2249-737B5E849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85" y="298708"/>
            <a:ext cx="11129925" cy="626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2676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FEE0EB-4D18-D765-B274-9C82B4909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 Жить долго, сохранив здоровье и творческую активность – естественная  мечта каждого человека">
            <a:extLst>
              <a:ext uri="{FF2B5EF4-FFF2-40B4-BE49-F238E27FC236}">
                <a16:creationId xmlns:a16="http://schemas.microsoft.com/office/drawing/2014/main" id="{DB263CBF-9DD8-3036-E66A-E3E921E99BA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4914" y="301256"/>
            <a:ext cx="9976137" cy="6440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143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5789CA-4ABA-63A1-B71C-04B961787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ИСПОЛЬЗОВАННЫЕ МАТЕРИАЛЫ</a:t>
            </a:r>
            <a:br>
              <a:rPr lang="ru-RU" dirty="0"/>
            </a:br>
            <a:r>
              <a:rPr lang="ru-RU" dirty="0"/>
              <a:t>ИЗ ИСТОЧНИКА ИНТЕРНЕТА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F8FAA8-12C9-62D6-CDFC-C64A7AF8FD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https://present5.com/zdorovyj-obraz-zhizni-dlya-pozhilyx-lyudej/</a:t>
            </a:r>
            <a:endParaRPr lang="ru-RU" dirty="0"/>
          </a:p>
          <a:p>
            <a:r>
              <a:rPr lang="en-US" dirty="0">
                <a:hlinkClick r:id="rId3"/>
              </a:rPr>
              <a:t>https://mcbs-vacha.nnov.muzkult.ru/media/2020/09/29/1242610649/Prezentaciya_Zhizni_zolotoj_listopad.pdf</a:t>
            </a:r>
            <a:endParaRPr lang="ru-RU" dirty="0"/>
          </a:p>
          <a:p>
            <a:r>
              <a:rPr lang="en-US" dirty="0">
                <a:hlinkClick r:id="rId4"/>
              </a:rPr>
              <a:t>https://infourok.ru/prezentaciya-k-dnyu-pozhilyh-lyudej-s-ulybkoj-po-zhizni-6263740.html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02009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128287-5FA6-978F-ED2F-E9056960E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972" y="924294"/>
            <a:ext cx="8596668" cy="4993759"/>
          </a:xfrm>
        </p:spPr>
        <p:txBody>
          <a:bodyPr>
            <a:noAutofit/>
          </a:bodyPr>
          <a:lstStyle/>
          <a:p>
            <a:pPr algn="ctr"/>
            <a:r>
              <a:rPr lang="ru-RU" sz="8800" dirty="0"/>
              <a:t>СПАСИБО </a:t>
            </a:r>
            <a:br>
              <a:rPr lang="ru-RU" sz="8800" dirty="0"/>
            </a:br>
            <a:r>
              <a:rPr lang="ru-RU" sz="8800" dirty="0"/>
              <a:t>ЗА </a:t>
            </a:r>
            <a:br>
              <a:rPr lang="ru-RU" sz="8800" dirty="0"/>
            </a:br>
            <a:r>
              <a:rPr lang="ru-RU" sz="8800" dirty="0"/>
              <a:t>ВНИМАНИЕ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B4D64D-B2C7-C382-5BFF-9A85AD40B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972" y="5794744"/>
            <a:ext cx="8434030" cy="246618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732311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</TotalTime>
  <Words>64</Words>
  <Application>Microsoft Office PowerPoint</Application>
  <PresentationFormat>Широкоэкранный</PresentationFormat>
  <Paragraphs>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Аспект</vt:lpstr>
      <vt:lpstr>ЗОЛОТЫЕ  СТРУНЫ  ЖИЗНИ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ИСПОЛЬЗОВАННЫЕ МАТЕРИАЛЫ ИЗ ИСТОЧНИКА ИНТЕРНЕТА</vt:lpstr>
      <vt:lpstr>СПАСИБО  ЗА 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Лизаветта</cp:lastModifiedBy>
  <cp:revision>3</cp:revision>
  <dcterms:created xsi:type="dcterms:W3CDTF">2024-01-25T12:31:25Z</dcterms:created>
  <dcterms:modified xsi:type="dcterms:W3CDTF">2024-03-12T16:03:55Z</dcterms:modified>
</cp:coreProperties>
</file>