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moshealth.niioz.ru/upload/&#1052;&#1086;&#1089;&#1047;&#1076;&#1086;&#1088;&#1086;&#1074;&#1100;&#1077;/poleznaya-informatsiya/&#1043;&#1080;&#1075;&#1080;&#1077;&#1085;&#1072;%20&#1087;&#1086;&#1083;&#1086;&#1089;&#1090;&#1080;%20&#1088;&#1090;&#1072;%20&#1074;%20&#1087;&#1086;&#1078;&#1080;&#1083;&#1086;&#1084;%20&#1074;&#1086;&#1079;&#1088;&#1072;&#1089;&#1090;&#1077;%20(&#1062;&#1052;&#1055;).pdf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-1049149"/>
            <a:ext cx="12192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Обучение навыкам ухода»</a:t>
            </a:r>
            <a:endParaRPr lang="ru-RU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Уход </a:t>
            </a:r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полостью рта в пожилом возрасте презентация</a:t>
            </a: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проведения: </a:t>
            </a:r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 презентация</a:t>
            </a: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</a:t>
            </a:r>
          </a:p>
          <a:p>
            <a:pPr lvl="0" algn="ctr"/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</a:t>
            </a:r>
            <a:r>
              <a:rPr lang="ru-RU" sz="3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686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7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24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1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56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33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541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12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435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65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952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1999" cy="686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94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70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10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6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0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423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Источники: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https</a:t>
            </a:r>
            <a:r>
              <a:rPr lang="en-US" dirty="0">
                <a:solidFill>
                  <a:schemeClr val="bg1"/>
                </a:solidFill>
              </a:rPr>
              <a:t>://yandex.ru/images/search?from=tabbar&amp;img_url=https%3A%2F%2Fs1.showslide.ru%2Fs_slide%2Fbc022336482349b8b1d067fe3d2b06ec%2F87edfbb3-2886-4c22-bf39-ffb1ae4603dd.jpeg&amp;lr=139142&amp;pos=3&amp;rpt=simage&amp;text=</a:t>
            </a:r>
            <a:r>
              <a:rPr lang="ru-RU" dirty="0" smtClean="0">
                <a:solidFill>
                  <a:schemeClr val="bg1"/>
                </a:solidFill>
              </a:rPr>
              <a:t>уход%20за%20полостью%20рта%20в%20пожилом%20возрасте%20презентация</a:t>
            </a:r>
          </a:p>
          <a:p>
            <a:endParaRPr lang="ru-RU" dirty="0"/>
          </a:p>
          <a:p>
            <a:r>
              <a:rPr lang="en-US" dirty="0">
                <a:hlinkClick r:id="rId2"/>
              </a:rPr>
              <a:t>https://moshealth.niioz.ru/upload/</a:t>
            </a:r>
            <a:r>
              <a:rPr lang="ru-RU" dirty="0" err="1">
                <a:hlinkClick r:id="rId2"/>
              </a:rPr>
              <a:t>МосЗдоровье</a:t>
            </a:r>
            <a:r>
              <a:rPr lang="ru-RU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poleznaya-informatsiya</a:t>
            </a:r>
            <a:r>
              <a:rPr lang="en-US" dirty="0">
                <a:hlinkClick r:id="rId2"/>
              </a:rPr>
              <a:t>/</a:t>
            </a:r>
            <a:r>
              <a:rPr lang="ru-RU" dirty="0">
                <a:hlinkClick r:id="rId2"/>
              </a:rPr>
              <a:t>Гигиена%20полости%20рта%20в%20пожилом%20возрасте%20(ЦМП).</a:t>
            </a:r>
            <a:r>
              <a:rPr lang="en-US" dirty="0" smtClean="0">
                <a:hlinkClick r:id="rId2"/>
              </a:rPr>
              <a:t>pdf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solidFill>
                  <a:schemeClr val="bg1"/>
                </a:solidFill>
              </a:rPr>
              <a:t>https://yandex.ru/images/search?from=tabbar&amp;img_url=https%3A%2F%2Fxn----7sbbmwdimhtcb5aabbrd6w.xn--p1ai%2F800%2F600%2Fhttp%2Fwebkettle.ru%2Fwp-content%2Fuploads%2F7%2F5%2F6%2F756b56dd3d7a1f1b4e5cc75bbeaadf45.jpeg&amp;lr=139142&amp;p=1&amp;pos=38&amp;rpt=simage&amp;text=</a:t>
            </a:r>
            <a:r>
              <a:rPr lang="ru-RU" dirty="0" smtClean="0">
                <a:solidFill>
                  <a:schemeClr val="bg1"/>
                </a:solidFill>
              </a:rPr>
              <a:t>уход%20за%20полостью%20рта%20в%20пожилом%20возрасте%20презентация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95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98"/>
            <a:ext cx="12192000" cy="686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5913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28</TotalTime>
  <Words>62</Words>
  <Application>Microsoft Office PowerPoint</Application>
  <PresentationFormat>Широкоэкранный</PresentationFormat>
  <Paragraphs>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ДНС</cp:lastModifiedBy>
  <cp:revision>3</cp:revision>
  <dcterms:created xsi:type="dcterms:W3CDTF">2023-09-23T05:36:17Z</dcterms:created>
  <dcterms:modified xsi:type="dcterms:W3CDTF">2023-09-23T06:04:29Z</dcterms:modified>
</cp:coreProperties>
</file>