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5" r:id="rId5"/>
    <p:sldId id="264" r:id="rId6"/>
    <p:sldId id="260" r:id="rId7"/>
    <p:sldId id="263" r:id="rId8"/>
    <p:sldId id="258" r:id="rId9"/>
    <p:sldId id="259" r:id="rId10"/>
    <p:sldId id="261" r:id="rId11"/>
    <p:sldId id="267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0665F1-DC0A-4897-AEA0-5E4F0A3E1903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8CB054-20BC-4165-91F6-25C63F9750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649334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ГАУ «КЦСОН города Каменска-Уральского»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Школа пожилого возраста по направлению «Краеведение»</a:t>
            </a:r>
            <a:br>
              <a:rPr lang="ru-RU" sz="40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400" b="1" dirty="0" smtClean="0"/>
              <a:t>тема: «Красотою </a:t>
            </a:r>
            <a:r>
              <a:rPr lang="ru-RU" sz="4400" b="1" dirty="0" smtClean="0"/>
              <a:t>славится  наша </a:t>
            </a:r>
            <a:r>
              <a:rPr lang="ru-RU" sz="4400" b="1" dirty="0" smtClean="0"/>
              <a:t>земля». 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813738"/>
            <a:ext cx="9144000" cy="1324302"/>
          </a:xfrm>
        </p:spPr>
        <p:txBody>
          <a:bodyPr/>
          <a:lstStyle/>
          <a:p>
            <a:r>
              <a:rPr lang="ru-RU" dirty="0" smtClean="0"/>
              <a:t>Руководитель: Специалист по социальной работе Хоробрых В.И.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87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8900"/>
            <a:ext cx="12115800" cy="6858000"/>
          </a:xfrm>
        </p:spPr>
      </p:pic>
    </p:spTree>
    <p:extLst>
      <p:ext uri="{BB962C8B-B14F-4D97-AF65-F5344CB8AC3E}">
        <p14:creationId xmlns:p14="http://schemas.microsoft.com/office/powerpoint/2010/main" xmlns="" val="222723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063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890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653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4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640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" y="476251"/>
            <a:ext cx="10515600" cy="11747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0"/>
            <a:ext cx="12280900" cy="6718300"/>
          </a:xfrm>
        </p:spPr>
      </p:pic>
    </p:spTree>
    <p:extLst>
      <p:ext uri="{BB962C8B-B14F-4D97-AF65-F5344CB8AC3E}">
        <p14:creationId xmlns:p14="http://schemas.microsoft.com/office/powerpoint/2010/main" xmlns="" val="423942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82500" cy="69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508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874500" cy="6858000"/>
          </a:xfrm>
        </p:spPr>
      </p:pic>
    </p:spTree>
    <p:extLst>
      <p:ext uri="{BB962C8B-B14F-4D97-AF65-F5344CB8AC3E}">
        <p14:creationId xmlns:p14="http://schemas.microsoft.com/office/powerpoint/2010/main" xmlns="" val="52710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124667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5900" y="-62123"/>
            <a:ext cx="12661900" cy="716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56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7"/>
            <a:ext cx="11074400" cy="3825871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Список использованных ресурсов: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err="1" smtClean="0"/>
              <a:t>w.w.w</a:t>
            </a:r>
            <a:r>
              <a:rPr lang="en-US" sz="3200" dirty="0" smtClean="0"/>
              <a:t> YouTube.com, w.w.w.standart.edu.ru.</a:t>
            </a:r>
            <a:r>
              <a:rPr lang="ru-RU" sz="3200" dirty="0" smtClean="0"/>
              <a:t>автор Д.В.Григорьева.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000" y="0"/>
            <a:ext cx="11798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7367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19</Words>
  <Application>Microsoft Office PowerPoint</Application>
  <PresentationFormat>Произвольный</PresentationFormat>
  <Paragraphs>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ГАУ «КЦСОН города Каменска-Уральского»   Школа пожилого возраста по направлению «Краеведение»  тема: «Красотою славится  наша земля».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Список использованных ресурсов:  w.w.w YouTube.com, w.w.w.standart.edu.ru.автор Д.В.Григорьева.    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Красотою славится  наша земля.</dc:title>
  <dc:creator>Макс</dc:creator>
  <cp:lastModifiedBy>Shafikova_GA</cp:lastModifiedBy>
  <cp:revision>6</cp:revision>
  <dcterms:created xsi:type="dcterms:W3CDTF">2024-02-15T12:34:43Z</dcterms:created>
  <dcterms:modified xsi:type="dcterms:W3CDTF">2024-03-11T10:50:18Z</dcterms:modified>
</cp:coreProperties>
</file>