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417" autoAdjust="0"/>
  </p:normalViewPr>
  <p:slideViewPr>
    <p:cSldViewPr snapToGrid="0">
      <p:cViewPr varScale="1">
        <p:scale>
          <a:sx n="86" d="100"/>
          <a:sy n="86" d="100"/>
        </p:scale>
        <p:origin x="-636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18602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4044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5536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523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5919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5518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488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0800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9579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3008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3356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0B6B2AE3-CF67-45CB-AAEA-D2B37BCE1FFE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6E01785-DD10-4D0F-88DA-0E6C6109B6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326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B97D84-A96C-11BC-F709-8BE5E727C8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Школа пожилого возраста по направлению «Садоводы и огородники»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5400" dirty="0" smtClean="0">
                <a:solidFill>
                  <a:schemeClr val="tx1"/>
                </a:solidFill>
              </a:rPr>
              <a:t>Тема: «</a:t>
            </a:r>
            <a:r>
              <a:rPr lang="ru-RU" sz="5400" dirty="0" smtClean="0">
                <a:solidFill>
                  <a:schemeClr val="tx1"/>
                </a:solidFill>
              </a:rPr>
              <a:t>агротехника </a:t>
            </a:r>
            <a:r>
              <a:rPr lang="ru-RU" sz="5400" dirty="0">
                <a:solidFill>
                  <a:schemeClr val="tx1"/>
                </a:solidFill>
              </a:rPr>
              <a:t>выращивания посадочного </a:t>
            </a:r>
            <a:r>
              <a:rPr lang="ru-RU" sz="5400" dirty="0" smtClean="0">
                <a:solidFill>
                  <a:schemeClr val="tx1"/>
                </a:solidFill>
              </a:rPr>
              <a:t>материала»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262E556-EFBC-277D-147D-9CC378C06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9530" y="4968592"/>
            <a:ext cx="8767860" cy="138816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Специалист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социальной работе </a:t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Халтурина А.В.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16.02.2024г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2A303D2-08E2-C9F7-0A37-BA182AB74647}"/>
              </a:ext>
            </a:extLst>
          </p:cNvPr>
          <p:cNvSpPr txBox="1"/>
          <p:nvPr/>
        </p:nvSpPr>
        <p:spPr>
          <a:xfrm>
            <a:off x="2268080" y="369881"/>
            <a:ext cx="765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/>
              <a:t>ГАУ «КЦСОН города </a:t>
            </a:r>
            <a:r>
              <a:rPr lang="ru-RU" sz="1800" b="1" dirty="0" smtClean="0"/>
              <a:t>Каменска-Уральского»</a:t>
            </a:r>
            <a:r>
              <a:rPr lang="ru-RU" sz="1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915745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B061F9-1D44-0706-22DB-B6D71654F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2" y="600551"/>
            <a:ext cx="5199926" cy="1443269"/>
          </a:xfrm>
        </p:spPr>
        <p:txBody>
          <a:bodyPr>
            <a:normAutofit/>
          </a:bodyPr>
          <a:lstStyle/>
          <a:p>
            <a:r>
              <a:rPr lang="ru-RU" sz="3100" b="0" i="0" dirty="0">
                <a:effectLst/>
                <a:latin typeface="Arial" panose="020B0604020202020204" pitchFamily="34" charset="0"/>
              </a:rPr>
              <a:t>Набор овощей для ранних щей и борщей</a:t>
            </a:r>
            <a:br>
              <a:rPr lang="ru-RU" sz="3100" b="0" i="0" dirty="0">
                <a:effectLst/>
                <a:latin typeface="Arial" panose="020B0604020202020204" pitchFamily="34" charset="0"/>
              </a:rPr>
            </a:br>
            <a:endParaRPr lang="ru-RU" sz="31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9528663-D68A-6CDC-BE9A-344964A61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2" y="1686187"/>
            <a:ext cx="5084178" cy="4409813"/>
          </a:xfrm>
        </p:spPr>
        <p:txBody>
          <a:bodyPr numCol="2">
            <a:normAutofit/>
          </a:bodyPr>
          <a:lstStyle/>
          <a:p>
            <a:r>
              <a:rPr lang="ru-RU" sz="1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зелень, овощи, ягоды со своего огорода – это то, что составляет главное удовольствие для каждого владельца земельного участка. Вспомните, как мы ходим вокруг едва проросшей зелени, начинающих расти огурчиков, первой заалевшей ягоды. А что вы скажете о первых летних супчиках из своих овощей? Давайте подберем для первого летнего борща такие сорта лука, моркови, картофеля, свеклы, капусты, томатов, чтобы приготовить его как можно раньше.</a:t>
            </a:r>
          </a:p>
          <a:p>
            <a:endParaRPr lang="ru-RU" sz="1700" dirty="0"/>
          </a:p>
        </p:txBody>
      </p:sp>
      <p:pic>
        <p:nvPicPr>
          <p:cNvPr id="1026" name="Picture 2" descr="gl ovoschi">
            <a:extLst>
              <a:ext uri="{FF2B5EF4-FFF2-40B4-BE49-F238E27FC236}">
                <a16:creationId xmlns:a16="http://schemas.microsoft.com/office/drawing/2014/main" xmlns="" id="{313B7357-67E4-925F-8E82-DF9DAFE6B7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72" r="9893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0631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EBAB50-EF05-B27D-1DB0-7121DC207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070335"/>
            <a:ext cx="5199926" cy="14432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i="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Секреты</a:t>
            </a:r>
            <a:r>
              <a:rPr lang="en-US" sz="31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i="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выращивания</a:t>
            </a:r>
            <a:r>
              <a:rPr lang="en-US" sz="31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i="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ранних</a:t>
            </a:r>
            <a:r>
              <a:rPr lang="en-US" sz="31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i="0" dirty="0" err="1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овощей</a:t>
            </a:r>
            <a:r>
              <a:rPr lang="en-US" sz="3100" b="0" i="0" dirty="0">
                <a:effectLst/>
              </a:rPr>
              <a:t/>
            </a:r>
            <a:br>
              <a:rPr lang="en-US" sz="3100" b="0" i="0" dirty="0">
                <a:effectLst/>
              </a:rPr>
            </a:br>
            <a:endParaRPr lang="en-US" sz="31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EA2F362-2C31-EBFD-8DEE-A8F99AD5CD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1" y="2238095"/>
            <a:ext cx="5084178" cy="354957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овощи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раньше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деле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никаких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особых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секретов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приложить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дополнительных усилий и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ухаживать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растениями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sz="1800" dirty="0"/>
          </a:p>
        </p:txBody>
      </p:sp>
      <p:pic>
        <p:nvPicPr>
          <p:cNvPr id="2050" name="Picture 2" descr="ovoschi bor">
            <a:extLst>
              <a:ext uri="{FF2B5EF4-FFF2-40B4-BE49-F238E27FC236}">
                <a16:creationId xmlns:a16="http://schemas.microsoft.com/office/drawing/2014/main" xmlns="" id="{73B32085-DA4C-1CE8-856E-84C559AE12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61" r="13899" b="1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18679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21B503-53D2-DFA5-61A8-9A4C377B1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427839"/>
            <a:ext cx="9872871" cy="5668161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П</a:t>
            </a:r>
            <a:r>
              <a:rPr lang="ru-RU" sz="3200" b="1" i="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ланируя ранний урожай необходимо</a:t>
            </a:r>
            <a:r>
              <a:rPr lang="ru-RU" sz="1800" b="1" i="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:</a:t>
            </a:r>
            <a:endParaRPr lang="ru-RU" b="0" i="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Выбирать скороспелые сорта. Обычно такая пометка стоит на пакетиках с семенами, либо такой информацией располагают сотрудники торгового зала. Важно понимать, что даже если рано или очень рано посеять среднеспелые или позднеспелые семена овощей, картофель, ранний урожай не получится.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подходящее место для посадки. Это должна быть солнечная территория, на которой снег быстро растает, а земля прогреется.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Заблаговременно осенью перекопать землю и подготовить грядки к посадке.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Вовремя посеять семена, посадить картофель.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забывать при необходимости укрывать растения от возвратных заморозков.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поливать.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удобрять.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01624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95F8AA-4359-84A5-1E86-DA4104062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240" y="560664"/>
            <a:ext cx="9875520" cy="1024855"/>
          </a:xfrm>
        </p:spPr>
        <p:txBody>
          <a:bodyPr>
            <a:normAutofit/>
          </a:bodyPr>
          <a:lstStyle/>
          <a:p>
            <a:r>
              <a:rPr lang="ru-RU" sz="28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 можно попробовать использовать такие варианты: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DB8E2B1-AB26-588E-B07E-B0C01B8DC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36521"/>
            <a:ext cx="9872871" cy="435947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1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Подзимний посев овощей. </a:t>
            </a:r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Такие посадки всходят уже ранней весной, выигрывая около двух недель по сравнению с аналогичными весенними посадками. Особенно подзимний посев подходит моркови, свекле, чернушке лука-батуна.</a:t>
            </a:r>
          </a:p>
          <a:p>
            <a:pPr algn="l"/>
            <a:r>
              <a:rPr lang="ru-RU" sz="1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Мульчирование грядок.</a:t>
            </a:r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Мульчирование повышает температуру почвы в зоне корневой системы, удерживает необходимую влагу, способствует стабильному росту сеянцев.</a:t>
            </a:r>
          </a:p>
          <a:p>
            <a:pPr algn="l"/>
            <a:r>
              <a:rPr lang="ru-RU" sz="1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Применение теплиц либо временных пленочных укрытий.</a:t>
            </a:r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Установив тоннели из дуг, покрытых пленкой на будущие грядки ранней весной, можно добиться раннего таяния снега и прогрева почвы. Посадив на такие грядки овощи можно ускорить их рост на 2-3 недели по сравнению с посадками в положенные сроки.</a:t>
            </a:r>
          </a:p>
          <a:p>
            <a:pPr algn="l"/>
            <a:r>
              <a:rPr lang="ru-RU" sz="1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Выращивание овощей на грядах и гребнях.</a:t>
            </a:r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Земля в них прогревается раньше, а значит можно будет раньше посадить растения. Кроме того, в случае заморозков уже появившиеся побеги присыпают свободной землей из </a:t>
            </a:r>
            <a:r>
              <a:rPr lang="ru-RU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гребняи</a:t>
            </a:r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таким образом оберегают растения от низких температур. Особенно удобно таким образом выращивать ранний картофель.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69458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EF2086-6D6E-1C43-63AA-748F9730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1114" y="3059186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ru-RU" sz="8000" b="1" i="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Выращивание ранних овощей</a:t>
            </a:r>
            <a:r>
              <a:rPr lang="ru-RU" b="0" i="0" dirty="0">
                <a:solidFill>
                  <a:srgbClr val="008000"/>
                </a:solidFill>
                <a:effectLst/>
                <a:latin typeface="Arial" panose="020B0604020202020204" pitchFamily="34" charset="0"/>
              </a:rPr>
              <a:t/>
            </a:r>
            <a:br>
              <a:rPr lang="ru-RU" b="0" i="0" dirty="0">
                <a:solidFill>
                  <a:srgbClr val="008000"/>
                </a:solidFill>
                <a:effectLst/>
                <a:latin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10637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A1A538-F1DA-0FAE-4D88-FBCC24DC4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070335"/>
            <a:ext cx="5199926" cy="144326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0" dirty="0" err="1">
                <a:effectLst/>
              </a:rPr>
              <a:t>Как</a:t>
            </a:r>
            <a:r>
              <a:rPr lang="en-US" b="1" i="0" dirty="0">
                <a:effectLst/>
              </a:rPr>
              <a:t> </a:t>
            </a:r>
            <a:r>
              <a:rPr lang="en-US" b="1" i="0" dirty="0" err="1">
                <a:effectLst/>
              </a:rPr>
              <a:t>вырастить</a:t>
            </a:r>
            <a:r>
              <a:rPr lang="en-US" b="1" i="0" dirty="0">
                <a:effectLst/>
              </a:rPr>
              <a:t> </a:t>
            </a:r>
            <a:r>
              <a:rPr lang="en-US" b="1" i="0" dirty="0" err="1">
                <a:effectLst/>
              </a:rPr>
              <a:t>ранний</a:t>
            </a:r>
            <a:r>
              <a:rPr lang="en-US" b="1" i="0" dirty="0">
                <a:effectLst/>
              </a:rPr>
              <a:t> </a:t>
            </a:r>
            <a:r>
              <a:rPr lang="en-US" b="1" i="0" dirty="0" err="1">
                <a:effectLst/>
              </a:rPr>
              <a:t>лук</a:t>
            </a:r>
            <a:r>
              <a:rPr lang="en-US" b="1" i="0" dirty="0">
                <a:effectLst/>
              </a:rPr>
              <a:t/>
            </a:r>
            <a:br>
              <a:rPr lang="en-US" b="1" i="0" dirty="0">
                <a:effectLst/>
              </a:rPr>
            </a:br>
            <a:endParaRPr lang="en-US" b="1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A858B97-2C08-D663-8A84-FEF6F28154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2" y="2164360"/>
            <a:ext cx="5084178" cy="3931640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овощей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радует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многолетний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лук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Молодые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перышки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появляются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сразу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таяния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снега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этого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осенью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посеять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многолетний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лук-батун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Байкал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Боярин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Лонг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Токио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Лучшими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скороспелыми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сортами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репчатого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лука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вырастить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севка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считаются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Геркулес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Сибирский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однолетний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темно-красный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полуострый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Ред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Барон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Лук-севок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посадить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весной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растает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снег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того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утеплить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всходы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замульчировать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опилками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dirty="0"/>
          </a:p>
        </p:txBody>
      </p:sp>
      <p:pic>
        <p:nvPicPr>
          <p:cNvPr id="3074" name="Picture 2" descr="luk repchatyj">
            <a:extLst>
              <a:ext uri="{FF2B5EF4-FFF2-40B4-BE49-F238E27FC236}">
                <a16:creationId xmlns:a16="http://schemas.microsoft.com/office/drawing/2014/main" xmlns="" id="{0A605D5C-870F-2906-6791-7A713522151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67" r="8598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5982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048E13-C697-4F86-D719-A8FE3B6E3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070335"/>
            <a:ext cx="5199926" cy="14432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i="0" dirty="0" err="1">
                <a:effectLst/>
              </a:rPr>
              <a:t>Как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вырастить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раннюю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капусту</a:t>
            </a:r>
            <a:r>
              <a:rPr lang="en-US" sz="3100" b="0" i="0" dirty="0">
                <a:effectLst/>
              </a:rPr>
              <a:t/>
            </a:r>
            <a:br>
              <a:rPr lang="en-US" sz="3100" b="0" i="0" dirty="0">
                <a:effectLst/>
              </a:rPr>
            </a:br>
            <a:endParaRPr lang="en-US" sz="31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0E19EB7-5146-98D1-F93D-CEA400B02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2" y="2088859"/>
            <a:ext cx="5084178" cy="4007141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Ранними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считаются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белокочанной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капусты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которых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вегетация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продолжается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70-80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раннюю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капусту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позаботиться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выращивании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крепкой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рассады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Посейте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рассаду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декаде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марта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к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началу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готова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грунт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Ультраранний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урожай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капусты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посадив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Малахит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Сахарная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молния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Экспресс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sz="1800" dirty="0"/>
          </a:p>
        </p:txBody>
      </p:sp>
      <p:pic>
        <p:nvPicPr>
          <p:cNvPr id="4098" name="Picture 2" descr="kapusta">
            <a:extLst>
              <a:ext uri="{FF2B5EF4-FFF2-40B4-BE49-F238E27FC236}">
                <a16:creationId xmlns:a16="http://schemas.microsoft.com/office/drawing/2014/main" xmlns="" id="{E6D436BB-998E-483E-F137-55C7AD2DC9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98" r="14267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15111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BC4E4E-2362-6486-F95B-9C9A84CD3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2" y="406126"/>
            <a:ext cx="5199926" cy="14432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i="0" dirty="0" err="1">
                <a:effectLst/>
              </a:rPr>
              <a:t>Как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вырастить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ранние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томаты</a:t>
            </a:r>
            <a:r>
              <a:rPr lang="en-US" sz="3100" b="0" i="0" dirty="0">
                <a:effectLst/>
              </a:rPr>
              <a:t/>
            </a:r>
            <a:br>
              <a:rPr lang="en-US" sz="3100" b="0" i="0" dirty="0">
                <a:effectLst/>
              </a:rPr>
            </a:br>
            <a:endParaRPr lang="en-US" sz="31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223A604-697D-508A-F2AC-9C639FE52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2" y="1434517"/>
            <a:ext cx="5084178" cy="466148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томаты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вовремя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посеяв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рассаду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уход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числе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температурный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Посейте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рассаду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ранних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томатов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1-го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15 -е марта.10-20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рассада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готова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теплую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теплицу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Обычно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Сибири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томаты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120-130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первых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всходов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уже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июне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пробовать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поспевшие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плоды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скороспелых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томатов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паруса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Белый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налив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сердце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Каспер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Полярный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скороспелый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Сибирский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скороспелый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Сибирский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спринтер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sz="1500" dirty="0"/>
          </a:p>
        </p:txBody>
      </p:sp>
      <p:pic>
        <p:nvPicPr>
          <p:cNvPr id="5122" name="Picture 2" descr="tomaty">
            <a:extLst>
              <a:ext uri="{FF2B5EF4-FFF2-40B4-BE49-F238E27FC236}">
                <a16:creationId xmlns:a16="http://schemas.microsoft.com/office/drawing/2014/main" xmlns="" id="{705B3518-F06B-236E-7AA0-9ACF6FF579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00" r="7965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6415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6150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A3D131-81A9-4E7F-5FB2-1E828322F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2" y="516852"/>
            <a:ext cx="5199926" cy="14432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i="0" dirty="0" err="1">
                <a:effectLst/>
              </a:rPr>
              <a:t>Как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вырастить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раннюю</a:t>
            </a:r>
            <a:r>
              <a:rPr lang="en-US" sz="3100" b="1" i="0" dirty="0">
                <a:effectLst/>
              </a:rPr>
              <a:t> </a:t>
            </a:r>
            <a:r>
              <a:rPr lang="en-US" sz="3100" b="1" i="0" dirty="0" err="1">
                <a:effectLst/>
              </a:rPr>
              <a:t>морковь</a:t>
            </a:r>
            <a:r>
              <a:rPr lang="en-US" sz="3100" b="0" i="0" dirty="0">
                <a:effectLst/>
              </a:rPr>
              <a:t/>
            </a:r>
            <a:br>
              <a:rPr lang="en-US" sz="3100" b="0" i="0" dirty="0">
                <a:effectLst/>
              </a:rPr>
            </a:br>
            <a:endParaRPr lang="en-US" sz="31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6C7EE3-864E-15CD-EA37-8B9237933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2" y="1534160"/>
            <a:ext cx="5349238" cy="5001060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Раннеспелые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вызревают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спустя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2-3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месяца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посева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сезона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употреблять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свежие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плоды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Морковь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высаживают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весной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когда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снег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растаял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почва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прогрелась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подсохла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плюсом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будут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грядки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корнеплоды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поливочным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режимом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подкормки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прополки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рыхление.Полив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глубоким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Почва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должна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увлажниться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всю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длину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корнеплода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корней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менее25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популярные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раннеспелых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сортов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Карамелька,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Наполи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Нантская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Ранняя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Нантская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Ранняя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сладкая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Ред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sz="1400" dirty="0"/>
          </a:p>
        </p:txBody>
      </p:sp>
      <p:pic>
        <p:nvPicPr>
          <p:cNvPr id="6146" name="Picture 2" descr="morkov">
            <a:extLst>
              <a:ext uri="{FF2B5EF4-FFF2-40B4-BE49-F238E27FC236}">
                <a16:creationId xmlns:a16="http://schemas.microsoft.com/office/drawing/2014/main" xmlns="" id="{CA916D54-0AEA-228E-10D4-6E85B4E06B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65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0085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174">
            <a:extLst>
              <a:ext uri="{FF2B5EF4-FFF2-40B4-BE49-F238E27FC236}">
                <a16:creationId xmlns:a16="http://schemas.microsoft.com/office/drawing/2014/main" xmlns="" id="{809C0BCD-BEE9-423F-A51C-BCCD8E5EAA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73377D-C36D-D097-A97B-6644DB10E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979" y="243840"/>
            <a:ext cx="5199926" cy="14432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0" dirty="0" err="1">
                <a:effectLst/>
              </a:rPr>
              <a:t>Свекла</a:t>
            </a:r>
            <a:r>
              <a:rPr lang="en-US" b="0" i="0" dirty="0">
                <a:effectLst/>
              </a:rPr>
              <a:t/>
            </a:r>
            <a:br>
              <a:rPr lang="en-US" b="0" i="0" dirty="0">
                <a:effectLst/>
              </a:rPr>
            </a:br>
            <a:endParaRPr lang="en-US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8E13953-4464-98FF-5284-4265177CE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3979" y="1238487"/>
            <a:ext cx="5393201" cy="4857513"/>
          </a:xfr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сортом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свеклы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подразумевают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урожай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которого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сжатые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сроки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110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корнеплоды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уже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покрошить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борщ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свежую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свекольную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ботву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еще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раньше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урожай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обеспечьте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свеклу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идеальными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условиями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роста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глинистой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почвой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поливайте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посаженные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семена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затем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всходы</a:t>
            </a:r>
            <a:endParaRPr lang="en-US" sz="24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Свекла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любит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глинистую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почву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много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света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ранним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сортам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свеклы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относятся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Болтарди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Египетская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плоская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Детройт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Мулатка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Кестрел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182880">
              <a:lnSpc>
                <a:spcPct val="90000"/>
              </a:lnSpc>
              <a:buFont typeface="Corbel" pitchFamily="34" charset="0"/>
              <a:buChar char="•"/>
            </a:pPr>
            <a:endParaRPr lang="en-US" dirty="0"/>
          </a:p>
        </p:txBody>
      </p:sp>
      <p:pic>
        <p:nvPicPr>
          <p:cNvPr id="7170" name="Picture 2" descr="svekla">
            <a:extLst>
              <a:ext uri="{FF2B5EF4-FFF2-40B4-BE49-F238E27FC236}">
                <a16:creationId xmlns:a16="http://schemas.microsoft.com/office/drawing/2014/main" xmlns="" id="{5DBDDA06-99A5-E605-0740-75EAF141B7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22" r="18743"/>
          <a:stretch/>
        </p:blipFill>
        <p:spPr bwMode="auto">
          <a:xfrm>
            <a:off x="6636743" y="1238487"/>
            <a:ext cx="4741120" cy="44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5212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C1AB23-A7B0-1596-AF65-77565E3ED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Картофель</a:t>
            </a:r>
            <a:endParaRPr lang="ru-RU" sz="7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kartofel">
            <a:extLst>
              <a:ext uri="{FF2B5EF4-FFF2-40B4-BE49-F238E27FC236}">
                <a16:creationId xmlns:a16="http://schemas.microsoft.com/office/drawing/2014/main" xmlns="" id="{5CDD9879-77D4-5732-0A0E-FB79C3CBE2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1127" y="2057400"/>
            <a:ext cx="6061688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3097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81B9D93C-A0C8-F020-DF52-6A2EE384C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595313"/>
            <a:ext cx="10929938" cy="5500687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Первое требование к посадочному материалу – это скороспелость. Выбирайте семена сортов со сроком созревания 60-70 дней.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Второй важный нюанс – качество посадочного материала. Тщательно переберите картофель, отбракуйте все гнилые, больные, подмерзшие клубни.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Третье, но не менее важное – размер семенного картофеля. Для первого урожая по возможности выбирайте клубни весом не менее 60-80г.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чтобы собрать ранний урожай необходимо прорастить картофель, а лучше если у него появятся не только ростки, но и корни. Этого можно добиться, поместив семенной картофель за месяц до посадки в ящики с влажными опилками.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Картофель достаточно устойчив к низким температурам, поэтому высаживать его в гребни можно после того, как температура земли прогреется примерно до +5 градусов. Если укрыть такие гряды полиэтиленовой пленкой с небольшими отверстиями для циркуляции воздуха, то всходы появятся примерно на неделю быстрее по сравнению с обычной посадкой.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внимание на один из самых популярных сортов раннего созревания Аризону – невероятно урожайную, вкусную, ровную, удобную для чистки. Картофель Вега – суперранний сорт. Уже через 50-60 дней после посадки можно использовать клубни для приготовления разнообразных блюд.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Итак, в Ваших руках есть вся информация для того, чтобы уже в конце июня-начале июля сварить первый борщ из овощей со своего огорода.</a:t>
            </a:r>
          </a:p>
          <a:p>
            <a:pPr algn="just"/>
            <a:r>
              <a:rPr lang="ru-RU" sz="2300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Интересная задача?</a:t>
            </a:r>
          </a:p>
          <a:p>
            <a:pPr algn="just"/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магазине «Садовый центр» вы всегда можете приобрести все для того, чтобы порадовать свою семью блюдами, наполненными вашей любовью и кучей витаминов:</a:t>
            </a:r>
            <a:endParaRPr lang="ru-RU" sz="2300" b="1" i="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семена овощей;</a:t>
            </a:r>
            <a:endParaRPr lang="ru-RU" sz="2300" b="1" i="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лук-севок;</a:t>
            </a:r>
            <a:endParaRPr lang="ru-RU" sz="2300" b="1" i="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семенной картофель.</a:t>
            </a:r>
            <a:endParaRPr lang="ru-RU" sz="2300" b="1" i="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0010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0A65C2-4B0A-71BF-BB9D-FEBF2DB6C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DFF5D25-4291-362B-BA12-F8A268F436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Источник:</a:t>
            </a:r>
            <a:r>
              <a:rPr lang="en-US" dirty="0"/>
              <a:t>https://www.semena-sad.ru/blog/ogorod/nabor-ovoshchej-dlya-rannikh-shchej-i-borshchej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4136857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48</TotalTime>
  <Words>632</Words>
  <Application>Microsoft Office PowerPoint</Application>
  <PresentationFormat>Произвольный</PresentationFormat>
  <Paragraphs>60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Базис</vt:lpstr>
      <vt:lpstr>Школа пожилого возраста по направлению «Садоводы и огородники» Тема: «агротехника выращивания посадочного материала»</vt:lpstr>
      <vt:lpstr>Набор овощей для ранних щей и борщей </vt:lpstr>
      <vt:lpstr>Секреты выращивания ранних овощей </vt:lpstr>
      <vt:lpstr>Слайд 4</vt:lpstr>
      <vt:lpstr>Дополнительно можно попробовать использовать такие варианты:</vt:lpstr>
      <vt:lpstr>Выращивание ранних овощей </vt:lpstr>
      <vt:lpstr>Как вырастить ранний лук </vt:lpstr>
      <vt:lpstr>Как вырастить раннюю капусту </vt:lpstr>
      <vt:lpstr>Как вырастить ранние томаты </vt:lpstr>
      <vt:lpstr>Как вырастить раннюю морковь </vt:lpstr>
      <vt:lpstr>Свекла </vt:lpstr>
      <vt:lpstr>Картофель</vt:lpstr>
      <vt:lpstr>Слайд 13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агротехника выращивания посадочного материала</dc:title>
  <dc:creator>Михаил Зубенко</dc:creator>
  <cp:lastModifiedBy>Shafikova_GA</cp:lastModifiedBy>
  <cp:revision>2</cp:revision>
  <dcterms:created xsi:type="dcterms:W3CDTF">2024-02-11T10:02:36Z</dcterms:created>
  <dcterms:modified xsi:type="dcterms:W3CDTF">2024-03-18T09:27:45Z</dcterms:modified>
</cp:coreProperties>
</file>