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9144000" cy="5143500" type="screen16x9"/>
  <p:notesSz cx="6858000" cy="9144000"/>
  <p:embeddedFontLst>
    <p:embeddedFont>
      <p:font typeface="Comfortaa" charset="0"/>
      <p:regular r:id="rId10"/>
      <p:bold r:id="rId11"/>
    </p:embeddedFont>
    <p:embeddedFont>
      <p:font typeface="Impact" pitchFamily="34" charset="0"/>
      <p:regular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8b525e5e4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8b525e5e46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8b525e5e4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8b525e5e4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8b525e5e46_2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8b525e5e46_2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8b525e5e46_2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8b525e5e46_2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8b525e5e46_2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8b525e5e46_2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8b525e5e46_2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8b525e5e46_2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56" name="Google Shape;56;p13"/>
          <p:cNvSpPr txBox="1"/>
          <p:nvPr/>
        </p:nvSpPr>
        <p:spPr>
          <a:xfrm>
            <a:off x="60150" y="0"/>
            <a:ext cx="8873400" cy="439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 dirty="0">
                <a:solidFill>
                  <a:srgbClr val="0000FF"/>
                </a:solidFill>
              </a:rPr>
              <a:t>  </a:t>
            </a:r>
            <a:r>
              <a:rPr lang="ru" sz="1200" dirty="0" smtClean="0">
                <a:solidFill>
                  <a:srgbClr val="0000FF"/>
                </a:solidFill>
              </a:rPr>
              <a:t>ГАУ «КЦСОН города Каменска-Уральского»</a:t>
            </a:r>
            <a:r>
              <a:rPr lang="ru" sz="3200" dirty="0" smtClean="0">
                <a:solidFill>
                  <a:srgbClr val="0000FF"/>
                </a:solidFill>
              </a:rPr>
              <a:t>       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 smtClean="0">
                <a:solidFill>
                  <a:srgbClr val="0000FF"/>
                </a:solidFill>
              </a:rPr>
              <a:t>ШКОЛА </a:t>
            </a:r>
            <a:r>
              <a:rPr lang="ru" sz="1600" dirty="0">
                <a:solidFill>
                  <a:srgbClr val="0000FF"/>
                </a:solidFill>
              </a:rPr>
              <a:t>ПОЖИЛОГО </a:t>
            </a:r>
            <a:r>
              <a:rPr lang="ru" sz="1600" dirty="0" smtClean="0">
                <a:solidFill>
                  <a:srgbClr val="0000FF"/>
                </a:solidFill>
              </a:rPr>
              <a:t>ВОЗРАСТА</a:t>
            </a:r>
            <a:endParaRPr sz="1600" smtClean="0">
              <a:solidFill>
                <a:srgbClr val="00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i="1" dirty="0" smtClean="0">
                <a:solidFill>
                  <a:srgbClr val="0000FF"/>
                </a:solidFill>
              </a:rPr>
              <a:t>   по направлению</a:t>
            </a:r>
            <a:endParaRPr sz="2500" i="1" smtClean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dirty="0" smtClean="0">
                <a:solidFill>
                  <a:srgbClr val="FF00FF"/>
                </a:solidFill>
              </a:rPr>
              <a:t>               </a:t>
            </a:r>
            <a:r>
              <a:rPr lang="ru" sz="2500" dirty="0">
                <a:solidFill>
                  <a:srgbClr val="FF00FF"/>
                </a:solidFill>
              </a:rPr>
              <a:t>“</a:t>
            </a:r>
            <a:r>
              <a:rPr lang="ru" sz="2500" b="1" dirty="0">
                <a:solidFill>
                  <a:srgbClr val="FF00FF"/>
                </a:solidFill>
              </a:rPr>
              <a:t>Творческая и прикладная деятельность</a:t>
            </a:r>
            <a:r>
              <a:rPr lang="ru" sz="2500" dirty="0">
                <a:solidFill>
                  <a:srgbClr val="FF00FF"/>
                </a:solidFill>
              </a:rPr>
              <a:t>”</a:t>
            </a:r>
            <a:endParaRPr sz="2500">
              <a:solidFill>
                <a:srgbClr val="FF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dirty="0">
                <a:solidFill>
                  <a:srgbClr val="0000FF"/>
                </a:solidFill>
              </a:rPr>
              <a:t>       </a:t>
            </a:r>
            <a:endParaRPr lang="ru" sz="2500" dirty="0" smtClean="0">
              <a:solidFill>
                <a:srgbClr val="0000FF"/>
              </a:solidFill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dirty="0" smtClean="0">
                <a:solidFill>
                  <a:srgbClr val="0000FF"/>
                </a:solidFill>
              </a:rPr>
              <a:t>Руководитель</a:t>
            </a:r>
            <a:r>
              <a:rPr lang="ru" sz="1800" dirty="0">
                <a:solidFill>
                  <a:srgbClr val="0000FF"/>
                </a:solidFill>
              </a:rPr>
              <a:t>: специалист по социальной работе</a:t>
            </a:r>
            <a:endParaRPr sz="1800">
              <a:solidFill>
                <a:srgbClr val="0000FF"/>
              </a:solidFill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i="1" dirty="0">
                <a:solidFill>
                  <a:srgbClr val="FF00FF"/>
                </a:solidFill>
              </a:rPr>
              <a:t>                   Соломеина Алла </a:t>
            </a:r>
            <a:r>
              <a:rPr lang="ru" sz="1800" i="1" dirty="0" smtClean="0">
                <a:solidFill>
                  <a:srgbClr val="FF00FF"/>
                </a:solidFill>
              </a:rPr>
              <a:t>Алексеевна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i="1" dirty="0" smtClean="0">
                <a:solidFill>
                  <a:srgbClr val="FF00FF"/>
                </a:solidFill>
              </a:rPr>
              <a:t>                                    </a:t>
            </a:r>
            <a:r>
              <a:rPr lang="ru" sz="1600" i="1" dirty="0" smtClean="0">
                <a:solidFill>
                  <a:srgbClr val="FF00FF"/>
                </a:solidFill>
              </a:rPr>
              <a:t>январь 2024г</a:t>
            </a:r>
            <a:endParaRPr sz="1600" i="1">
              <a:solidFill>
                <a:srgbClr val="FF00FF"/>
              </a:solidFill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6829" y="2465723"/>
            <a:ext cx="6507388" cy="20792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A8DC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311700" y="140275"/>
            <a:ext cx="8520600" cy="486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59975" y="273775"/>
            <a:ext cx="8520600" cy="472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 dirty="0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    Занятие </a:t>
            </a:r>
            <a:r>
              <a:rPr lang="ru" sz="3300" dirty="0" smtClean="0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№5 (продолжение работы)</a:t>
            </a:r>
            <a:endParaRPr sz="3300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300" dirty="0" smtClean="0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Коврик-салфетка </a:t>
            </a:r>
            <a:r>
              <a:rPr lang="ru" sz="3300" dirty="0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из </a:t>
            </a:r>
            <a:r>
              <a:rPr lang="ru" sz="3300" dirty="0" smtClean="0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джута квадратная.</a:t>
            </a:r>
            <a:endParaRPr sz="3300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3300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37288" y="1912688"/>
            <a:ext cx="2973371" cy="24596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0" name="Picture 2" descr="Квадратная салфетка крючком из джута. Узор Верблюд. - YouTub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258" y="1951148"/>
            <a:ext cx="4229028" cy="2379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8761D"/>
                </a:solidFill>
              </a:rPr>
              <a:t>НЕОБХОДИМЫЕ МАТЕРИАЛЫ.</a:t>
            </a:r>
            <a:endParaRPr>
              <a:solidFill>
                <a:srgbClr val="38761D"/>
              </a:solidFill>
            </a:endParaRPr>
          </a:p>
        </p:txBody>
      </p:sp>
      <p:sp>
        <p:nvSpPr>
          <p:cNvPr id="71" name="Google Shape;71;p15"/>
          <p:cNvSpPr txBox="1">
            <a:spLocks noGrp="1"/>
          </p:cNvSpPr>
          <p:nvPr>
            <p:ph type="body" idx="1"/>
          </p:nvPr>
        </p:nvSpPr>
        <p:spPr>
          <a:xfrm>
            <a:off x="261350" y="1118925"/>
            <a:ext cx="8520600" cy="374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Font typeface="Impact"/>
              <a:buAutoNum type="arabicPeriod"/>
            </a:pPr>
            <a:r>
              <a:rPr lang="ru" i="1" dirty="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Джут  канатный : 4мм или 6мм</a:t>
            </a: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Font typeface="Impact"/>
              <a:buAutoNum type="arabicPeriod"/>
            </a:pPr>
            <a:r>
              <a:rPr lang="ru" i="1" dirty="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Пистолет </a:t>
            </a:r>
            <a:r>
              <a:rPr lang="ru" i="1" dirty="0" smtClean="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клеевой.</a:t>
            </a: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Font typeface="Impact"/>
              <a:buAutoNum type="arabicPeriod"/>
            </a:pPr>
            <a:r>
              <a:rPr lang="ru" i="1" dirty="0" smtClean="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Ножницы                                                                        </a:t>
            </a: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>
              <a:buClr>
                <a:srgbClr val="741B47"/>
              </a:buClr>
              <a:buFont typeface="Impact"/>
              <a:buAutoNum type="arabicPeriod"/>
            </a:pPr>
            <a:r>
              <a:rPr lang="ru" i="1" dirty="0" smtClean="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 Основа для салфетки: фанера или двп</a:t>
            </a: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Font typeface="Impact"/>
              <a:buAutoNum type="arabicPeriod"/>
            </a:pPr>
            <a:r>
              <a:rPr lang="ru" i="1" dirty="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Клей </a:t>
            </a:r>
            <a:r>
              <a:rPr lang="ru" i="1" dirty="0" smtClean="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ПВА</a:t>
            </a:r>
            <a:endParaRPr i="1" smtClean="0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Font typeface="Impact"/>
              <a:buAutoNum type="arabicPeriod"/>
            </a:pPr>
            <a:r>
              <a:rPr lang="ru" i="1" dirty="0" smtClean="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Карандаш простой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None/>
            </a:pPr>
            <a:r>
              <a:rPr lang="ru" i="1" dirty="0" smtClean="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7.    Крючок</a:t>
            </a: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31831" y="3123127"/>
            <a:ext cx="1725135" cy="1582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53679" y="2696589"/>
            <a:ext cx="2039175" cy="203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39346" y="2924181"/>
            <a:ext cx="1570000" cy="156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22215" y="3081549"/>
            <a:ext cx="1570001" cy="1529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353837" y="33112"/>
            <a:ext cx="1702062" cy="1634701"/>
          </a:xfrm>
          <a:prstGeom prst="rect">
            <a:avLst/>
          </a:prstGeom>
          <a:noFill/>
          <a:ln>
            <a:noFill/>
          </a:ln>
        </p:spPr>
      </p:pic>
      <p:sp>
        <p:nvSpPr>
          <p:cNvPr id="10242" name="AutoShape 2" descr="Листы из липы древесины, доска для рукоделия, необработанная доска, фанера,  тонкая деревянная плоская доска «сделай сам» из натуральной древесины,  рисование березой | AliExpre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Листы из липы древесины, доска для рукоделия, необработанная доска, фанера,  тонкая деревянная плоская доска «сделай сам» из натуральной древесины,  рисование березой | AliExpre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6" name="Picture 6" descr="Поставщики фанеры из Китая - оптовая продажа фанеры, произведенной в Китае  - ROC - Pag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76175" y="1153241"/>
            <a:ext cx="1751348" cy="17513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>
            <a:spLocks noGrp="1"/>
          </p:cNvSpPr>
          <p:nvPr>
            <p:ph type="title"/>
          </p:nvPr>
        </p:nvSpPr>
        <p:spPr>
          <a:xfrm>
            <a:off x="174567" y="0"/>
            <a:ext cx="8738385" cy="5037513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На кухне нужны коврики под горячее, 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чтобы не испортить поверхность 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столешницы.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Из джутового шнура получиться от-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личная подставка под горячую посуду.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Немного терпения, чуть-чуть сноров-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ки,  нужный материал и хорошее наст-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роение-всё, что понадобиться в рабо-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те.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Приемущества ковриков под горячее-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долговечность, они не теряют форму,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не изнашиваются, имеют эстетичес-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ки красивый вид, не горят, не деформи-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руются</a:t>
            </a:r>
            <a:r>
              <a:rPr lang="ru" sz="1700" b="1" dirty="0" smtClean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.</a:t>
            </a:r>
            <a:br>
              <a:rPr lang="ru" sz="1700" b="1" dirty="0" smtClean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</a:br>
            <a:r>
              <a:rPr lang="ru" sz="1700" b="1" dirty="0" smtClean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Так же салфетки можно применить для </a:t>
            </a:r>
            <a:br>
              <a:rPr lang="ru" sz="1700" b="1" dirty="0" smtClean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</a:br>
            <a:r>
              <a:rPr lang="ru" sz="1700" b="1" dirty="0" smtClean="0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подставки под цветы на подоконник.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83" name="Google Shape;8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65375" y="3358813"/>
            <a:ext cx="2687074" cy="1654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4" name="Picture 2" descr="Салфетки из джута | Artesanato com corda, Decoração de crochê, Sousplat de  croche grafic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6746" y="603272"/>
            <a:ext cx="3102781" cy="25327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>
            <a:off x="115910" y="0"/>
            <a:ext cx="8658435" cy="64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 smtClean="0">
                <a:solidFill>
                  <a:srgbClr val="CC0000"/>
                </a:solidFill>
                <a:latin typeface="Impact"/>
                <a:ea typeface="Impact"/>
                <a:cs typeface="Impact"/>
                <a:sym typeface="Impact"/>
              </a:rPr>
              <a:t>ЭТАПЫ  РАБОТЫ ПО ИЗГОТОВЛЕНИЮ КВАДРАТНОЙ САЛФЕТКИ</a:t>
            </a:r>
            <a:endParaRPr sz="2400" b="1">
              <a:solidFill>
                <a:srgbClr val="CC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>
            <a:off x="180475" y="641675"/>
            <a:ext cx="8963400" cy="450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smtClean="0">
                <a:solidFill>
                  <a:srgbClr val="5B0F00"/>
                </a:solidFill>
              </a:rPr>
              <a:t>1</a:t>
            </a:r>
            <a:r>
              <a:rPr lang="ru" sz="2000" b="1" smtClean="0">
                <a:solidFill>
                  <a:srgbClr val="A61C00"/>
                </a:solidFill>
              </a:rPr>
              <a:t>.ПОДГОТОВИТЬ ОСНОВУ  ДЛЯ САЛФЕТКИ ИЗ ДВП или ФАНЕРЫ.</a:t>
            </a:r>
            <a:endParaRPr sz="2000" b="1" smtClean="0">
              <a:solidFill>
                <a:srgbClr val="A61C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000" b="1" smtClean="0">
                <a:solidFill>
                  <a:srgbClr val="A61C00"/>
                </a:solidFill>
              </a:rPr>
              <a:t>2.НАЧИНАЕМ ПРИКЛЕИВАТЬ ДЖУТ С ПОМОЩЬЮ ПИСТОЛЕТА НА ПОДГОТОВЛЕННУЮ КВАДРАТНУЮ ПОВЕРХНОСТЬ ПО ПЕРИМЕТРУ, НЕ ЗАБЫВАЯ ПРИЖИМАТЬ КАЖДЫЙ ВИТОК НИТИ.</a:t>
            </a:r>
            <a:endParaRPr sz="2000" b="1" smtClean="0">
              <a:solidFill>
                <a:srgbClr val="A61C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000" b="1" smtClean="0">
                <a:solidFill>
                  <a:srgbClr val="A61C00"/>
                </a:solidFill>
              </a:rPr>
              <a:t>3.ПОСТЕПЕННО НАРАЩИВАЕМ ПЛОЩАДЬ КВАДРАТНОЙ САЛФЕТКИ.</a:t>
            </a:r>
            <a:endParaRPr sz="2000" b="1" smtClean="0">
              <a:solidFill>
                <a:srgbClr val="A61C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000" b="1" smtClean="0">
                <a:solidFill>
                  <a:srgbClr val="A61C00"/>
                </a:solidFill>
              </a:rPr>
              <a:t>4.ПОСЛЕ ЗАВЕРШЕНИЯ РАБОТЫ НИТЬ ОБРЕЗАЕМ НАИСКОСОК И КРЕПИМ НИТЬ НА КЛЕЙ. ДЕЛАЮТ ЭТО АККУРАТНО, ЧТОБЫ РАБОТА КРАСИВО СМОТРЕЛАСЬ.</a:t>
            </a:r>
            <a:endParaRPr sz="2000" b="1" smtClean="0">
              <a:solidFill>
                <a:srgbClr val="A61C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b="1">
              <a:solidFill>
                <a:srgbClr val="A61C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>
            <a:spLocks noGrp="1"/>
          </p:cNvSpPr>
          <p:nvPr>
            <p:ph type="title"/>
          </p:nvPr>
        </p:nvSpPr>
        <p:spPr>
          <a:xfrm>
            <a:off x="311700" y="565600"/>
            <a:ext cx="8520600" cy="23805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rgbClr val="FF0000"/>
                </a:solidFill>
                <a:latin typeface="Lobster"/>
                <a:ea typeface="Lobster"/>
                <a:cs typeface="Lobster"/>
                <a:sym typeface="Lobster"/>
              </a:rPr>
              <a:t>ЛИТЕРАТУРА:</a:t>
            </a:r>
            <a:endParaRPr>
              <a:solidFill>
                <a:srgbClr val="FF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1.You Tube. </a:t>
            </a:r>
            <a:r>
              <a:rPr lang="ru" sz="2400" dirty="0" smtClean="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Коврик-салфетка </a:t>
            </a:r>
            <a:r>
              <a:rPr lang="ru" sz="2400" dirty="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из джута для начинающих.</a:t>
            </a:r>
            <a:endParaRPr sz="2400"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2.JRecommend. </a:t>
            </a:r>
            <a:r>
              <a:rPr lang="ru" sz="2400" dirty="0" smtClean="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Квадратная салфетка </a:t>
            </a:r>
            <a:r>
              <a:rPr lang="ru" sz="2400" dirty="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из </a:t>
            </a:r>
            <a:r>
              <a:rPr lang="ru" sz="2400" dirty="0" smtClean="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канатного джута </a:t>
            </a:r>
            <a:r>
              <a:rPr lang="ru" sz="2400" dirty="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своими руками.</a:t>
            </a:r>
            <a:endParaRPr sz="2400"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3.Pinterest. </a:t>
            </a:r>
            <a:r>
              <a:rPr lang="ru" sz="2400" dirty="0" smtClean="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Уроки для начинающих.</a:t>
            </a:r>
            <a:endParaRPr sz="2400"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105" name="Google Shape;10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49122" y="3232121"/>
            <a:ext cx="1774650" cy="1628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Петельки и Бусинки: Подставка салфетка под горячее из джута двухсторон... |  Джут, Салфетки, Аксессуары ручной работы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6640" y="2978016"/>
            <a:ext cx="2428875" cy="1885950"/>
          </a:xfrm>
          <a:prstGeom prst="rect">
            <a:avLst/>
          </a:prstGeom>
          <a:noFill/>
        </p:spPr>
      </p:pic>
      <p:sp>
        <p:nvSpPr>
          <p:cNvPr id="2052" name="AutoShape 4" descr="Вязание крючком квадрата по кругу - Knitting square the circle crochet -  YouTube | Crochet granny square tutorial, Crochet motif, Granny square  crochet patter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Как связать красивый коврик крючком из трикотажной пряжи | Квадратный  коврик | Квадрат крючком | Уроки вязания с тетей Серафимой | Дз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6" name="AutoShape 8" descr="Как связать красивый коврик крючком из трикотажной пряжи | Квадратный  коврик | Квадрат крючком | Уроки вязания с тетей Серафимой | Дз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8" name="AutoShape 10" descr="Как связать красивый коврик крючком из трикотажной пряжи | Квадратный  коврик | Квадрат крючком | Уроки вязания с тетей Серафимой | Дз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0" name="AutoShape 12" descr="Как связать красивый коврик крючком из трикотажной пряжи | Квадратный  коврик | Квадрат крючком | Уроки вязания с тетей Серафимой | Дз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2" name="AutoShape 14" descr="Как связать красивый коврик крючком из трикотажной пряжи | Квадратный  коврик | Квадрат крючком | Уроки вязания с тетей Серафимой | Дз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4" name="AutoShape 16" descr="Как связать красивый коврик крючком из трикотажной пряжи | Квадратный  коврик | Квадрат крючком | Уроки вязания с тетей Серафимой | Дз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8" name="AutoShape 20" descr="Как связать красивый коврик крючком из трикотажной пряжи | Квадратный  коврик | Квадрат крючком | Уроки вязания с тетей Серафимой | Дз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70" name="Picture 22" descr="Петельки и Бусинки: Коврик из джута прямоугольный Ручная работа | Коврик,  Уроки вязания крючком, Джут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19237" y="2913621"/>
            <a:ext cx="2428875" cy="1885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11700" y="332509"/>
            <a:ext cx="8520600" cy="4236366"/>
          </a:xfrm>
        </p:spPr>
        <p:txBody>
          <a:bodyPr/>
          <a:lstStyle/>
          <a:p>
            <a:pPr algn="ctr"/>
            <a:endParaRPr lang="ru-RU" sz="3200" dirty="0" smtClean="0"/>
          </a:p>
          <a:p>
            <a:pPr algn="ctr">
              <a:buNone/>
            </a:pPr>
            <a:endParaRPr lang="ru-RU" sz="3200" dirty="0" smtClean="0"/>
          </a:p>
          <a:p>
            <a:pPr algn="ctr"/>
            <a:r>
              <a:rPr lang="ru-RU" sz="4000" dirty="0" smtClean="0"/>
              <a:t>Спасибо за внимание!</a:t>
            </a:r>
            <a:endParaRPr lang="ru-RU" sz="4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239</Words>
  <PresentationFormat>Экран (16:9)</PresentationFormat>
  <Paragraphs>44</Paragraphs>
  <Slides>7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Comfortaa</vt:lpstr>
      <vt:lpstr>Lobster</vt:lpstr>
      <vt:lpstr>Impact</vt:lpstr>
      <vt:lpstr>Simple Light</vt:lpstr>
      <vt:lpstr>Слайд 1</vt:lpstr>
      <vt:lpstr> </vt:lpstr>
      <vt:lpstr>НЕОБХОДИМЫЕ МАТЕРИАЛЫ.</vt:lpstr>
      <vt:lpstr>На кухне нужны коврики под горячее,  чтобы не испортить поверхность  столешницы. Из джутового шнура получиться от- личная подставка под горячую посуду. Немного терпения, чуть-чуть сноров- ки,  нужный материал и хорошее наст- роение-всё, что понадобиться в рабо- те. Приемущества ковриков под горячее- долговечность, они не теряют форму, не изнашиваются, имеют эстетичес- ки красивый вид, не горят, не деформи- руются. Так же салфетки можно применить для  подставки под цветы на подоконник.</vt:lpstr>
      <vt:lpstr>ЭТАПЫ  РАБОТЫ ПО ИЗГОТОВЛЕНИЮ КВАДРАТНОЙ САЛФЕТКИ</vt:lpstr>
      <vt:lpstr>ЛИТЕРАТУРА: 1.You Tube. Коврик-салфетка из джута для начинающих. 2.JRecommend. Квадратная салфетка из канатного джута своими руками. 3.Pinterest. Уроки для начинающих.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Shafikova_GA</cp:lastModifiedBy>
  <cp:revision>7</cp:revision>
  <dcterms:modified xsi:type="dcterms:W3CDTF">2024-01-18T04:56:12Z</dcterms:modified>
</cp:coreProperties>
</file>