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70" r:id="rId13"/>
    <p:sldId id="269" r:id="rId14"/>
    <p:sldId id="267" r:id="rId15"/>
    <p:sldId id="268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4995" autoAdjust="0"/>
    <p:restoredTop sz="94660"/>
  </p:normalViewPr>
  <p:slideViewPr>
    <p:cSldViewPr snapToGrid="0">
      <p:cViewPr varScale="1">
        <p:scale>
          <a:sx n="91" d="100"/>
          <a:sy n="91" d="100"/>
        </p:scale>
        <p:origin x="-528" y="-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1/11/2024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1/11/2024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1/11/2024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1/11/2024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1/11/2024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1/11/2024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1/11/2024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1/11/2024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1/11/2024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32"/>
            <a:ext cx="2356674" cy="6853285"/>
            <a:chOff x="6627813" y="195454"/>
            <a:chExt cx="1952625" cy="5678297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454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1/11/2024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www.podrygka.ru/catalog/makiyazh/glaza/teni/155121-paletka_teney_dlya_vek_nyx_professional_makeup_perfect_filter_ton_01_golden_hour/" TargetMode="Externa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odrygka.ru/catalog/makiyazh/litso/rumyana/217735-rumyana-dlya-litsa-novo-pink-pig-ton-02/?art=217735" TargetMode="External"/><Relationship Id="rId2" Type="http://schemas.openxmlformats.org/officeDocument/2006/relationships/hyperlink" Target="https://yandex.ru/images/search?img_url=https://c8.alamy.com/comp/DA1E4J/elderly-woman-putting-on-make-up-DA1E4J.jpg&amp;lr=139142&amp;pos=35&amp;rpt=simage&amp;source=serp&amp;stype=image&amp;text=&#1084;&#1072;&#1082;&#1080;&#1103;&#1078;%20&#1083;&#1080;&#1094;&#1072;%20&#1074;%20&#1087;&#1086;&#1078;&#1080;&#1083;&#1086;&#1084;%20&#1074;&#1086;&#1079;&#1088;&#1072;&#1089;&#1090;&#1077;" TargetMode="External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yandex.ru/images/search?lr=139142&amp;source=serp&amp;stype=image&amp;text=&#1084;&#1072;&#1082;&#1080;&#1103;&#1078;%20&#1083;&#1080;&#1094;&#1072;%20&#1074;%20&#1087;&#1086;&#1078;&#1080;&#1083;&#1086;&#1084;%20&#1074;&#1086;&#1079;&#1088;&#1072;&#1089;&#1090;&#1077;" TargetMode="External"/><Relationship Id="rId4" Type="http://schemas.openxmlformats.org/officeDocument/2006/relationships/hyperlink" Target="https://journal.podrygka.ru/makiyazh-anti-age-sekrety-dlya-prekrasnyh-dam-v-vozraste-60/" TargetMode="Externa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638" y="-20348"/>
            <a:ext cx="12007362" cy="6900731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417107" y="0"/>
            <a:ext cx="11998569" cy="649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ГАУ «КЦСОН города Каменска-Уральского»</a:t>
            </a:r>
          </a:p>
          <a:p>
            <a:pPr algn="ctr"/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Школа пожилого возраста по направлению:</a:t>
            </a:r>
          </a:p>
          <a:p>
            <a:pPr algn="ctr"/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 Обучение навыкам ухода»</a:t>
            </a:r>
          </a:p>
          <a:p>
            <a:pPr algn="ctr"/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Тема</a:t>
            </a:r>
            <a:r>
              <a:rPr lang="ru-RU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32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32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Макияж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лица в </a:t>
            </a:r>
            <a:r>
              <a:rPr lang="ru-RU" sz="3200">
                <a:latin typeface="Times New Roman" panose="02020603050405020304" pitchFamily="18" charset="0"/>
                <a:cs typeface="Times New Roman" panose="02020603050405020304" pitchFamily="18" charset="0"/>
              </a:rPr>
              <a:t>пожилом </a:t>
            </a:r>
            <a:r>
              <a:rPr lang="ru-RU" sz="32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возрасте».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Форма проведения: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Видео презентация</a:t>
            </a:r>
          </a:p>
          <a:p>
            <a:pPr algn="ctr"/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Руководитель: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специалист по социальной</a:t>
            </a:r>
          </a:p>
          <a:p>
            <a:pPr algn="ctr"/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работе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Бабинова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Н.Д</a:t>
            </a:r>
          </a:p>
        </p:txBody>
      </p:sp>
    </p:spTree>
    <p:extLst>
      <p:ext uri="{BB962C8B-B14F-4D97-AF65-F5344CB8AC3E}">
        <p14:creationId xmlns:p14="http://schemas.microsoft.com/office/powerpoint/2010/main" xmlns="" val="14821070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28952" y="0"/>
            <a:ext cx="12063047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Когда тебе немного за, главными пунктами в макияже становятся выравнивание тона, маскировка морщинок, придание овалу лица четкости. </a:t>
            </a:r>
            <a:endParaRPr lang="ru-RU" sz="2200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Правильный </a:t>
            </a:r>
            <a:r>
              <a:rPr lang="ru-RU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мейк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поможет сбросить до десяти лет. </a:t>
            </a:r>
            <a:endParaRPr lang="ru-RU" sz="2200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 вовсе не значит, что придется потратить много времени или постоянно посещать визажиста: достаточно овладеть базовыми навыками, знать несколько хитростей и понимать, какие ошибки не стоит совершать</a:t>
            </a:r>
            <a:r>
              <a:rPr lang="ru-RU" sz="2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Начиная с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50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лет одна из главных проблем, с которыми сталкиваются женщины, — поплывшие контуры овала лица. Визуально сгладить </a:t>
            </a:r>
            <a:endPara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этот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недостаток может проработка линии </a:t>
            </a:r>
            <a:endPara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подбородка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подскуловой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зоны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бронзером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консилером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румянами или пудрой темных </a:t>
            </a:r>
            <a:endPara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оттенков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Если на лице довольно много </a:t>
            </a:r>
            <a:endPara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морщинок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коррекцию рекомендуется </a:t>
            </a:r>
            <a:endPara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проводить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легкими кремовыми средствами. </a:t>
            </a:r>
            <a:endPara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Сухие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продукты забиваются в складочки и </a:t>
            </a:r>
            <a:endPara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сильнее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их подчеркивают.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35007" y="2484537"/>
            <a:ext cx="6556993" cy="4373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296167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846" y="-229"/>
            <a:ext cx="10128739" cy="6858229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0374923" y="3086100"/>
            <a:ext cx="1887415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Палитра </a:t>
            </a:r>
            <a:r>
              <a:rPr lang="ru-RU" sz="2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антивозраст-ного</a:t>
            </a: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макияжа</a:t>
            </a:r>
          </a:p>
        </p:txBody>
      </p:sp>
    </p:spTree>
    <p:extLst>
      <p:ext uri="{BB962C8B-B14F-4D97-AF65-F5344CB8AC3E}">
        <p14:creationId xmlns:p14="http://schemas.microsoft.com/office/powerpoint/2010/main" xmlns="" val="31744411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93431" y="0"/>
            <a:ext cx="11998569" cy="65248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Антивозрастной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макияж глаз должен выполняться в мягкой и неяркой цветовой гамме. Тени пастельных оттенков — то что нужно. Они сделают взгляд выразительным. При нависающем верхнем веке можно затемнить внешний </a:t>
            </a:r>
            <a:endParaRPr lang="ru-RU" sz="2200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уголок 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тенями коричневых оттенков. </a:t>
            </a:r>
            <a:r>
              <a:rPr lang="ru-RU" sz="2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Тени</a:t>
            </a:r>
          </a:p>
          <a:p>
            <a:r>
              <a:rPr lang="ru-RU" sz="2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синих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зеленых и фиолетовых оттенков — </a:t>
            </a:r>
            <a:endParaRPr lang="ru-RU" sz="2200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табу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Такие оттенки акцентируют внимание </a:t>
            </a:r>
            <a:endParaRPr lang="ru-RU" sz="2200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мешках под 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глазами. Тебе подойдет </a:t>
            </a:r>
            <a:endParaRPr lang="ru-RU" sz="2200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 tooltip="универсальная палетка теней Perfect Filter в оттенке Golden Hour от бренда NYX Professional Makeup"/>
              </a:rPr>
              <a:t>универсальная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  <a:hlinkClick r:id="rId2" tooltip="универсальная палетка теней Perfect Filter в оттенке Golden Hour от бренда NYX Professional Makeup"/>
              </a:rPr>
              <a:t>палетка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 tooltip="универсальная палетка теней Perfect Filter в оттенке Golden Hour от бренда NYX Professional Makeup"/>
              </a:rPr>
              <a:t>теней</a:t>
            </a:r>
            <a:r>
              <a:rPr lang="ru-RU" sz="2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Пастельные </a:t>
            </a:r>
            <a:endParaRPr lang="ru-RU" sz="2200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коричневые 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оттенки </a:t>
            </a:r>
            <a:r>
              <a:rPr lang="ru-RU" sz="2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позволят 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создать </a:t>
            </a:r>
            <a:endParaRPr lang="ru-RU" sz="2200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антивозрастной</a:t>
            </a:r>
            <a:r>
              <a:rPr lang="ru-RU" sz="2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макияж глаз, </a:t>
            </a:r>
            <a:r>
              <a:rPr lang="ru-RU" sz="2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подчеркивая</a:t>
            </a:r>
          </a:p>
          <a:p>
            <a:r>
              <a:rPr lang="ru-RU" sz="2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усталость и нависшее веко. </a:t>
            </a:r>
            <a:r>
              <a:rPr lang="ru-RU" sz="2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Палетка </a:t>
            </a:r>
          </a:p>
          <a:p>
            <a:r>
              <a:rPr lang="ru-RU" sz="2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содержит 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десять различных оттенков </a:t>
            </a:r>
            <a:r>
              <a:rPr lang="ru-RU" sz="2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теней </a:t>
            </a:r>
          </a:p>
          <a:p>
            <a:r>
              <a:rPr lang="ru-RU" sz="2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разным финишем. Хочешь — </a:t>
            </a:r>
            <a:r>
              <a:rPr lang="ru-RU" sz="2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воспользуйся</a:t>
            </a:r>
          </a:p>
          <a:p>
            <a:r>
              <a:rPr lang="ru-RU" sz="2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матовым вариантом, создав спокойный </a:t>
            </a:r>
            <a:endParaRPr lang="ru-RU" sz="2200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повседневный 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образ. Если потребуется </a:t>
            </a:r>
            <a:endParaRPr lang="ru-RU" sz="2200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праздничный 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макияж, добавь немного </a:t>
            </a:r>
            <a:endParaRPr lang="ru-RU" sz="2200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блеска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осыпаются и не скатываются в </a:t>
            </a:r>
            <a:endParaRPr lang="ru-RU" sz="2200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течение 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дня, не теряют своей цветности и </a:t>
            </a:r>
            <a:endParaRPr lang="ru-RU" sz="2200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легко 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ложатся на кожу.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34830" y="930520"/>
            <a:ext cx="6457170" cy="5927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437005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5845" y="0"/>
            <a:ext cx="8428893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Никогда не используй четкие и </a:t>
            </a:r>
            <a:r>
              <a:rPr lang="ru-RU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графичные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линии. Они должны </a:t>
            </a:r>
            <a:r>
              <a:rPr lang="ru-RU" sz="2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быть</a:t>
            </a:r>
          </a:p>
          <a:p>
            <a:r>
              <a:rPr lang="ru-RU" sz="2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хорошо </a:t>
            </a:r>
            <a:r>
              <a:rPr lang="ru-RU" sz="2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мягко растушеваны. Четкие контуры на зрелой коже </a:t>
            </a:r>
            <a:endParaRPr lang="ru-RU" sz="2200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смотрятся неаккуратно. Никакой 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яркой черной подводки и </a:t>
            </a:r>
            <a:endParaRPr lang="ru-RU" sz="2200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классических 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стрелок! Только мягкий </a:t>
            </a:r>
            <a:r>
              <a:rPr lang="ru-RU" sz="2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карандаш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желательно </a:t>
            </a:r>
            <a:endParaRPr lang="ru-RU" sz="2200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коричневого 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или серого оттенка, или тени. </a:t>
            </a:r>
            <a:endParaRPr lang="ru-RU" sz="2200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Коричневый 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должен содержать красный </a:t>
            </a:r>
            <a:r>
              <a:rPr lang="ru-RU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подтон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иначе взгляд </a:t>
            </a:r>
            <a:endParaRPr lang="ru-RU" sz="2200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Будет казаться 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болезненным и </a:t>
            </a:r>
            <a:r>
              <a:rPr lang="ru-RU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невыспавшимся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04738" y="1"/>
            <a:ext cx="3587262" cy="358726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5845" y="2380153"/>
            <a:ext cx="4477847" cy="4477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133905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21157" y="0"/>
            <a:ext cx="7470843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28954" y="2158251"/>
            <a:ext cx="4592203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окрашивания ресниц стоит использовать удлиняющую тушь. Ресницы нужно прокрашивать особенно тщательно, чтобы не было никаких просветов, в противном случае глаза будут выглядеть меньше, напоминая поросячьи. Коричневая гамма будет смотреться более естественно и благородно.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808764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59062" y="1687138"/>
            <a:ext cx="5632938" cy="5170861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11368" y="0"/>
            <a:ext cx="12080631" cy="38164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Обязательно пользуйся румянами и не бойся экспериментов. На дамах возраста 60+ хорошо смотрятся любые оттенки, которые выгодно подчеркивают яблочки щек, теряющие свой объем. Обязательно учитывай свой </a:t>
            </a:r>
            <a:r>
              <a:rPr lang="ru-RU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цветотип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и тогда румяна освежат образ и сделают лицо более скульптурным. Беспроигрышным вариантом станут румяна нейтрального цвета — розового или персикового. </a:t>
            </a:r>
            <a:r>
              <a:rPr lang="ru-RU" sz="2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Они 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имеют легкую шелковистую текстуру, </a:t>
            </a:r>
            <a:endParaRPr lang="ru-RU" sz="2200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также </a:t>
            </a:r>
            <a:r>
              <a:rPr lang="ru-RU" sz="2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едва 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заметный </a:t>
            </a:r>
            <a:r>
              <a:rPr lang="ru-RU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шиммер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который хорошо </a:t>
            </a:r>
            <a:endParaRPr lang="ru-RU" sz="2200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Подчеркивает контуры 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лица. Три гармонично </a:t>
            </a:r>
            <a:endParaRPr lang="ru-RU" sz="2200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подобранных оттенка при 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смешивании освежают </a:t>
            </a:r>
            <a:endParaRPr lang="ru-RU" sz="2200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лицо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делают его менее </a:t>
            </a:r>
            <a:r>
              <a:rPr lang="ru-RU" sz="2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тусклым 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придают </a:t>
            </a:r>
            <a:r>
              <a:rPr lang="ru-RU" sz="2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здоровое</a:t>
            </a:r>
          </a:p>
          <a:p>
            <a:r>
              <a:rPr lang="ru-RU" sz="2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сияние. </a:t>
            </a:r>
            <a:r>
              <a:rPr lang="ru-RU" sz="2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Натуральный макияж 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легким эффектом </a:t>
            </a:r>
            <a:endParaRPr lang="ru-RU" sz="2200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подсвеченной изнутри кожи 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тебе обеспечен.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568" y="3757245"/>
            <a:ext cx="3100755" cy="3100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136250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4001" y="0"/>
            <a:ext cx="6858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28953" y="1641793"/>
            <a:ext cx="5205048" cy="38164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Женщинам после 60 лет можно использовать помады ярких, насыщенных и темных оттенков. Особенно красиво и благородно смотрятся винные, бордовые, терракотовые, коралловые, глубокие красные цвета. Что касается карандаша для губ, он должен быть либо одного цвета с помадой, либо на пару оттенков светлее. Никаких темных контуров — это придает макияжу небрежность и старит на несколько лет. 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331311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42438" y="0"/>
            <a:ext cx="6822832" cy="361363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3276" y="1"/>
            <a:ext cx="5269162" cy="3613637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73276" y="3613638"/>
            <a:ext cx="12018724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Матовые средства — твой главный помощник. Они придают лицу ухоженный вид и некое аристократичное благородство. Забудь о крупных блестках, </a:t>
            </a:r>
            <a:r>
              <a:rPr lang="ru-RU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шиммере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перламутре и прочей «мишуре» — они лишь подчеркивают возрастные изменения. </a:t>
            </a:r>
            <a:endParaRPr lang="ru-RU" sz="2200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Единственное 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исключение, которое можно себе позволить: наносить немного </a:t>
            </a:r>
            <a:r>
              <a:rPr lang="ru-RU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хайлайтера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во внутренние уголки глаз (в том случае, если нет нависающего века), на спинку носа и треугольник над верхней губой. </a:t>
            </a:r>
            <a:r>
              <a:rPr lang="ru-RU" sz="2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 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имеет ненавязчивый блеск, холодный классический оттенок и не создает эффекта жирности. Кожа приобретает здоровое сияние, становится свежей, исчезает усталость. В составе </a:t>
            </a:r>
            <a:r>
              <a:rPr lang="ru-RU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хайлайтера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протеин шелка, который увлажняет кожу.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216096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2222" y="26971"/>
            <a:ext cx="6387745" cy="6831029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6559061" y="0"/>
            <a:ext cx="5723793" cy="68634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Наносить тональное средство на зрелую кожу необходимо кончиками пальцев. Это объясняется пористостью эпидермиса. </a:t>
            </a:r>
            <a:r>
              <a:rPr lang="ru-RU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Спонжем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не получится идеально и гладко вбить </a:t>
            </a:r>
            <a:r>
              <a:rPr lang="ru-RU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тональник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а вот кончиками пальцев — да. Выбирай максимально жидкие, а не плотные средства, например </a:t>
            </a:r>
            <a:r>
              <a:rPr lang="ru-RU" sz="2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 прекрасно выравнивает тон кожи, создает на поверхности естественный сатиновый финиш. Флюид невесомый, наносится равномерно, не ощущается на коже, не подчеркивает морщинки и складки, не забивает поры. Ухаживающие компоненты увлажняют и тонизируют кожу, стимулируют выработку коллагена и </a:t>
            </a:r>
            <a:r>
              <a:rPr lang="ru-RU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гиалуроновой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кислоты, подтягивают контуры, разглаживают морщинки и не провоцируют сухость. Структура кожи не просто выравнивается, а заметно улучшается. Тебе остается выбрать подходящий оттенок.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237731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847" y="-17745"/>
            <a:ext cx="12016154" cy="6889598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506416" y="-17745"/>
            <a:ext cx="935501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 грубых ошибок: так точно делать нельзя</a:t>
            </a:r>
            <a:endParaRPr lang="ru-RU" sz="36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513748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6716" y="-73286"/>
            <a:ext cx="12024946" cy="68788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+mj-lt"/>
              <a:buAutoNum type="arabicPeriod"/>
            </a:pPr>
            <a:r>
              <a:rPr lang="ru-RU" sz="21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Выщипывать брови в тонкую ниточку </a:t>
            </a:r>
            <a:r>
              <a:rPr lang="ru-RU" sz="21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— это придает лицу удивленное и даже глупое выражение, а также старит.</a:t>
            </a:r>
          </a:p>
          <a:p>
            <a:pPr>
              <a:buFont typeface="+mj-lt"/>
              <a:buAutoNum type="arabicPeriod"/>
            </a:pPr>
            <a:r>
              <a:rPr lang="ru-RU" sz="21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Создавать несколько ярких акцентов </a:t>
            </a:r>
            <a:r>
              <a:rPr lang="ru-RU" sz="21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— этого делать не рекомендуется и молодым девушкам, а в </a:t>
            </a:r>
            <a:r>
              <a:rPr lang="ru-RU" sz="21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антивозрастном</a:t>
            </a:r>
            <a:r>
              <a:rPr lang="ru-RU" sz="21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макияже тем более. Выделять и глаза, и губы можно только для тематического или сценического образа. Даже для создания вечернего макияжа достаточно выделить только одну область.</a:t>
            </a:r>
          </a:p>
          <a:p>
            <a:pPr>
              <a:buFont typeface="+mj-lt"/>
              <a:buAutoNum type="arabicPeriod"/>
            </a:pPr>
            <a:r>
              <a:rPr lang="ru-RU" sz="21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Использовать слишком много пудры </a:t>
            </a:r>
            <a:r>
              <a:rPr lang="ru-RU" sz="21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— это подчеркивает морщинки. Мельчайшие частички забиваются в складочки, подчеркивают их, лицо выглядит словно маска. Если ты не можешь отказаться от пудры и любишь, чтобы кожа была матовой, выбирай минеральные продукты или в шариках. Наносить пудру рекомендуется кистью.</a:t>
            </a:r>
          </a:p>
          <a:p>
            <a:pPr>
              <a:buFont typeface="+mj-lt"/>
              <a:buAutoNum type="arabicPeriod"/>
            </a:pPr>
            <a:r>
              <a:rPr lang="ru-RU" sz="21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Женщинам в возрасте 60+ нельзя </a:t>
            </a:r>
            <a:r>
              <a:rPr lang="ru-RU" sz="21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пользоваться слишком плотными тональными средствами. Они забиваются в морщинки и создают на лице маску. Густые и плотные продукты замени на легкие флюиды, </a:t>
            </a:r>
            <a:r>
              <a:rPr lang="ru-RU" sz="21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кушоны</a:t>
            </a:r>
            <a:r>
              <a:rPr lang="ru-RU" sz="21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или BB-кремы.</a:t>
            </a:r>
          </a:p>
          <a:p>
            <a:pPr>
              <a:buFont typeface="+mj-lt"/>
              <a:buAutoNum type="arabicPeriod"/>
            </a:pPr>
            <a:r>
              <a:rPr lang="ru-RU" sz="21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Темные румяна в области скул помогут сузить круглое лицо</a:t>
            </a:r>
            <a:r>
              <a:rPr lang="ru-RU" sz="21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а если же оно от природы узкое, такой прием лишь добавит болезненной худобы и возраста.</a:t>
            </a:r>
          </a:p>
          <a:p>
            <a:pPr>
              <a:buFont typeface="+mj-lt"/>
              <a:buAutoNum type="arabicPeriod"/>
            </a:pPr>
            <a:r>
              <a:rPr lang="ru-RU" sz="21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только кожа лица претерпевает изменения, кожа губ тоже становится другой. </a:t>
            </a:r>
            <a:r>
              <a:rPr lang="ru-RU" sz="21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Матовая помада забивается в трещинки, подчеркивая недостатки, поэтому использовать ее можно исключительно на гладких губах. </a:t>
            </a:r>
          </a:p>
          <a:p>
            <a:pPr>
              <a:buFont typeface="+mj-lt"/>
              <a:buAutoNum type="arabicPeriod"/>
            </a:pPr>
            <a:r>
              <a:rPr lang="ru-RU" sz="21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Нижние реснички прокрашивать не рекомендуется. </a:t>
            </a:r>
            <a:r>
              <a:rPr lang="ru-RU" sz="21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Если есть такая потребность, это можно сделать, едва касаясь волосков. Никакого плотного слоя туши и комков быть не должно. Выполняя макияж 60+, лучше не пользоваться тушью для ресниц, которая придает объем. Такой вариант смотрится нелепо.</a:t>
            </a:r>
            <a:endParaRPr lang="ru-RU" sz="2100" b="0" i="0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5342719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2222" y="0"/>
            <a:ext cx="1198977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8547633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1706" y="-1"/>
            <a:ext cx="12010293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hlinkClick r:id="rId2"/>
              </a:rPr>
              <a:t>Источники:</a:t>
            </a:r>
          </a:p>
          <a:p>
            <a:endParaRPr lang="ru-RU" dirty="0" smtClean="0">
              <a:hlinkClick r:id="rId2"/>
            </a:endParaRPr>
          </a:p>
          <a:p>
            <a:r>
              <a:rPr lang="en-US" dirty="0" smtClean="0">
                <a:hlinkClick r:id="rId2"/>
              </a:rPr>
              <a:t>https</a:t>
            </a:r>
            <a:r>
              <a:rPr lang="en-US" dirty="0">
                <a:hlinkClick r:id="rId2"/>
              </a:rPr>
              <a:t>://yandex.ru/images/search?img_url=https%3A%2F%2Fc8.alamy.com%2Fcomp%2FDA1E4J%2Felderly-woman-putting-on-make-up-DA1E4J.jpg&amp;lr=139142&amp;pos=35&amp;rpt=simage&amp;source=serp&amp;stype=image&amp;text=</a:t>
            </a:r>
            <a:r>
              <a:rPr lang="ru-RU" dirty="0" smtClean="0">
                <a:hlinkClick r:id="rId2"/>
              </a:rPr>
              <a:t>макияж%20лица%20в%20пожилом%20возрасте</a:t>
            </a:r>
            <a:endParaRPr lang="ru-RU" dirty="0" smtClean="0"/>
          </a:p>
          <a:p>
            <a:endParaRPr lang="ru-RU" dirty="0" smtClean="0"/>
          </a:p>
          <a:p>
            <a:r>
              <a:rPr lang="en-US" dirty="0">
                <a:hlinkClick r:id="rId3"/>
              </a:rPr>
              <a:t>https://www.podrygka.ru/catalog/makiyazh/litso/rumyana/217735-rumyana-dlya-litsa-novo-pink-pig-ton-02/?</a:t>
            </a:r>
            <a:r>
              <a:rPr lang="en-US" dirty="0" smtClean="0">
                <a:hlinkClick r:id="rId3"/>
              </a:rPr>
              <a:t>art=217735</a:t>
            </a:r>
            <a:endParaRPr lang="ru-RU" dirty="0" smtClean="0"/>
          </a:p>
          <a:p>
            <a:endParaRPr lang="ru-RU" dirty="0"/>
          </a:p>
          <a:p>
            <a:r>
              <a:rPr lang="en-US" dirty="0">
                <a:hlinkClick r:id="rId4"/>
              </a:rPr>
              <a:t>https://journal.podrygka.ru/makiyazh-anti-age-sekrety-dlya-prekrasnyh-dam-v-vozraste-60</a:t>
            </a:r>
            <a:r>
              <a:rPr lang="en-US" dirty="0" smtClean="0">
                <a:hlinkClick r:id="rId4"/>
              </a:rPr>
              <a:t>/</a:t>
            </a:r>
            <a:endParaRPr lang="ru-RU" dirty="0" smtClean="0"/>
          </a:p>
          <a:p>
            <a:endParaRPr lang="ru-RU" dirty="0"/>
          </a:p>
          <a:p>
            <a:r>
              <a:rPr lang="en-US" dirty="0">
                <a:hlinkClick r:id="rId5"/>
              </a:rPr>
              <a:t>https://yandex.ru/images/search?lr=139142&amp;source=serp&amp;stype=image&amp;text=</a:t>
            </a:r>
            <a:r>
              <a:rPr lang="ru-RU" dirty="0" smtClean="0">
                <a:hlinkClick r:id="rId5"/>
              </a:rPr>
              <a:t>макияж%20лица%20в%20пожилом%20возрасте</a:t>
            </a:r>
            <a:endParaRPr lang="ru-RU" dirty="0" smtClean="0"/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83441658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62" y="-9469"/>
            <a:ext cx="7948246" cy="6863469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8106508" y="3002384"/>
            <a:ext cx="415831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 внимание</a:t>
            </a:r>
          </a:p>
        </p:txBody>
      </p:sp>
    </p:spTree>
    <p:extLst>
      <p:ext uri="{BB962C8B-B14F-4D97-AF65-F5344CB8AC3E}">
        <p14:creationId xmlns:p14="http://schemas.microsoft.com/office/powerpoint/2010/main" xmlns="" val="2892940113"/>
      </p:ext>
    </p:extLst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Wisp">
      <a:dk1>
        <a:sysClr val="windowText" lastClr="000000"/>
      </a:dk1>
      <a:lt1>
        <a:sysClr val="window" lastClr="FFFFFF"/>
      </a:lt1>
      <a:dk2>
        <a:srgbClr val="647252"/>
      </a:dk2>
      <a:lt2>
        <a:srgbClr val="EAE8CF"/>
      </a:lt2>
      <a:accent1>
        <a:srgbClr val="E78712"/>
      </a:accent1>
      <a:accent2>
        <a:srgbClr val="B73C26"/>
      </a:accent2>
      <a:accent3>
        <a:srgbClr val="865331"/>
      </a:accent3>
      <a:accent4>
        <a:srgbClr val="B38648"/>
      </a:accent4>
      <a:accent5>
        <a:srgbClr val="BBB473"/>
      </a:accent5>
      <a:accent6>
        <a:srgbClr val="849276"/>
      </a:accent6>
      <a:hlink>
        <a:srgbClr val="FDAB2A"/>
      </a:hlink>
      <a:folHlink>
        <a:srgbClr val="CCB182"/>
      </a:folHlink>
    </a:clrScheme>
    <a:fontScheme name="Wisp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isp" id="{7CB32D59-10C0-40DD-B7BD-2E94284A981C}" vid="{54F6613E-5ED7-40ED-90A8-F639BE712C0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52</TotalTime>
  <Words>932</Words>
  <Application>Microsoft Office PowerPoint</Application>
  <PresentationFormat>Произвольный</PresentationFormat>
  <Paragraphs>81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Легкий дым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ДНС</dc:creator>
  <cp:lastModifiedBy>Shafikova_GA</cp:lastModifiedBy>
  <cp:revision>7</cp:revision>
  <dcterms:created xsi:type="dcterms:W3CDTF">2023-08-16T10:24:16Z</dcterms:created>
  <dcterms:modified xsi:type="dcterms:W3CDTF">2024-01-11T09:08:58Z</dcterms:modified>
</cp:coreProperties>
</file>