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92E3"/>
    <a:srgbClr val="0000CC"/>
    <a:srgbClr val="3366CC"/>
    <a:srgbClr val="3399FF"/>
    <a:srgbClr val="0099FF"/>
    <a:srgbClr val="4D26F2"/>
    <a:srgbClr val="336699"/>
    <a:srgbClr val="006699"/>
    <a:srgbClr val="009999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image" Target="../media/image8.jpg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image" Target="../media/image8.jpg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201920-4F87-446F-96F3-38A22BB6DC93}" type="doc">
      <dgm:prSet loTypeId="urn:microsoft.com/office/officeart/2005/8/layout/p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E924566B-A394-44EF-AEDC-8F57E6295147}">
      <dgm:prSet phldrT="[Текст]" custT="1"/>
      <dgm:spPr/>
      <dgm:t>
        <a:bodyPr/>
        <a:lstStyle/>
        <a:p>
          <a:r>
            <a:rPr lang="ru-RU" sz="1050" b="0" u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летчик</a:t>
          </a:r>
        </a:p>
      </dgm:t>
    </dgm:pt>
    <dgm:pt modelId="{0CF9A564-0BDE-405A-999D-D2765C1E2DB2}" type="parTrans" cxnId="{B5EC69FF-53E8-47E1-902B-301609D46ABD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84E673-B7FA-4E08-901E-08F6876EB289}" type="sibTrans" cxnId="{B5EC69FF-53E8-47E1-902B-301609D46ABD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0EF63D-2ACF-4E58-BB77-92701D3248FF}">
      <dgm:prSet phldrT="[Текст]" custT="1"/>
      <dgm:spPr/>
      <dgm:t>
        <a:bodyPr/>
        <a:lstStyle/>
        <a:p>
          <a:r>
            <a:rPr lang="ru-RU" sz="1050" b="0" u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связист</a:t>
          </a:r>
        </a:p>
      </dgm:t>
    </dgm:pt>
    <dgm:pt modelId="{84356F92-FE88-47DD-AA6E-29AD33DCFCD4}" type="parTrans" cxnId="{2DD3E936-E7CA-4DB3-A9DB-19D574CE0F8A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AE38D7-E6FE-4987-B5CE-AAF9AD9AF75D}" type="sibTrans" cxnId="{2DD3E936-E7CA-4DB3-A9DB-19D574CE0F8A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A82733-211F-43F2-97D7-8C02A9E1315A}">
      <dgm:prSet phldrT="[Текст]" custT="1"/>
      <dgm:spPr/>
      <dgm:t>
        <a:bodyPr/>
        <a:lstStyle/>
        <a:p>
          <a:r>
            <a:rPr lang="ru-RU" sz="1050" b="0" u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танкист</a:t>
          </a:r>
        </a:p>
      </dgm:t>
    </dgm:pt>
    <dgm:pt modelId="{F93D95B3-377D-4E84-A2A6-F9D46A9323DA}" type="parTrans" cxnId="{BF57DE13-FED2-4C94-97E5-A4B1B1523EB1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8D2156-3F98-4923-8694-1BD9194E2819}" type="sibTrans" cxnId="{BF57DE13-FED2-4C94-97E5-A4B1B1523EB1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5AB820-9174-41A0-AFC2-7F093B583AED}">
      <dgm:prSet phldrT="[Текст]" custT="1"/>
      <dgm:spPr/>
      <dgm:t>
        <a:bodyPr/>
        <a:lstStyle/>
        <a:p>
          <a:r>
            <a:rPr lang="ru-RU" sz="1050" b="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Баллистик по испытаниям космических средств</a:t>
          </a:r>
          <a:endParaRPr lang="ru-RU" sz="1050" b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DCFE0E-F01E-4AF9-A3FB-9E5E4BCE8281}" type="parTrans" cxnId="{03817804-8448-4EB4-A70C-AB6879D418EF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AED035-9C51-4C6B-BC92-6A01DCCE7C26}" type="sibTrans" cxnId="{03817804-8448-4EB4-A70C-AB6879D418EF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90D018-14FD-48A9-BC36-3E7AD6B892F6}">
      <dgm:prSet phldrT="[Текст]" custT="1"/>
      <dgm:spPr/>
      <dgm:t>
        <a:bodyPr/>
        <a:lstStyle/>
        <a:p>
          <a:r>
            <a:rPr lang="ru-RU" sz="1050" b="0" u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десантник</a:t>
          </a:r>
        </a:p>
      </dgm:t>
    </dgm:pt>
    <dgm:pt modelId="{C0745EA5-C04A-45B7-A8BA-CEDFA9C4C79F}" type="parTrans" cxnId="{64B44C1C-35E9-4846-9C77-44BD57F517E2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77C5C5-38CF-460B-A7C0-8E7632B5D950}" type="sibTrans" cxnId="{64B44C1C-35E9-4846-9C77-44BD57F517E2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8EA737-FC77-4960-B2B8-C8D7B502DD9D}">
      <dgm:prSet custT="1"/>
      <dgm:spPr/>
      <dgm:t>
        <a:bodyPr/>
        <a:lstStyle/>
        <a:p>
          <a:r>
            <a:rPr lang="ru-RU" sz="1050" b="0" i="0" u="non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военный врач</a:t>
          </a:r>
          <a:endParaRPr lang="ru-RU" sz="1050" b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6A49FF-7F6B-4B1D-82EF-4122BE8259D4}" type="parTrans" cxnId="{E605F773-C2B7-4613-93D7-E4AC147DBDEE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C328F0-A80E-4A3C-862E-D71E79561FCC}" type="sibTrans" cxnId="{E605F773-C2B7-4613-93D7-E4AC147DBDEE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B3BD19-0348-4655-B227-C1917D1C999A}">
      <dgm:prSet phldrT="[Текст]" custT="1"/>
      <dgm:spPr/>
      <dgm:t>
        <a:bodyPr/>
        <a:lstStyle/>
        <a:p>
          <a:r>
            <a:rPr lang="ru-RU" sz="1050" b="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Военный переводчик</a:t>
          </a:r>
          <a:endParaRPr lang="ru-RU" sz="1050" b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B0004C-F25F-4DB0-8A2C-6B55F251987D}" type="parTrans" cxnId="{618A2809-BECD-4BA7-9351-60F1EECF6FCC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29D5C5-3996-41E7-A1F0-B2C2C7AEB1FB}" type="sibTrans" cxnId="{618A2809-BECD-4BA7-9351-60F1EECF6FCC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CF4C3-51E9-4648-8793-5624AD9AD4A4}">
      <dgm:prSet phldrT="[Текст]" custT="1"/>
      <dgm:spPr/>
      <dgm:t>
        <a:bodyPr/>
        <a:lstStyle/>
        <a:p>
          <a:r>
            <a:rPr lang="ru-RU" sz="1050" b="0" i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Военный журналист</a:t>
          </a:r>
          <a:endParaRPr lang="ru-RU" sz="1050" b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F7B6BF-92C9-4DF3-B85B-A594334BBFD7}" type="parTrans" cxnId="{237CDCCF-35C7-4508-A503-E5D5F5D6EEBF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BDC26C-8847-443D-B491-AF7B4BD671D0}" type="sibTrans" cxnId="{237CDCCF-35C7-4508-A503-E5D5F5D6EEBF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32213F-EF50-436E-88CB-A17720DEFD7B}">
      <dgm:prSet phldrT="[Текст]" custT="1"/>
      <dgm:spPr/>
      <dgm:t>
        <a:bodyPr/>
        <a:lstStyle/>
        <a:p>
          <a:r>
            <a:rPr lang="ru-RU" sz="1050" b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Инженер-взрывотехник</a:t>
          </a:r>
          <a:endParaRPr lang="ru-RU" sz="1050" b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6EA16-D60C-40B4-876E-A29AF74AA8F8}" type="parTrans" cxnId="{B4E63150-C799-43BD-8968-F2203468E2EE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32602C-FD0F-466F-9093-F038AFE1550C}" type="sibTrans" cxnId="{B4E63150-C799-43BD-8968-F2203468E2EE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6E75E6-D653-45E0-AE03-4D8CE4A5D20E}">
      <dgm:prSet phldrT="[Текст]" custT="1"/>
      <dgm:spPr/>
      <dgm:t>
        <a:bodyPr/>
        <a:lstStyle/>
        <a:p>
          <a:r>
            <a:rPr lang="ru-RU" sz="1050" b="0" u="none" strike="noStrike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Инженер-конструктор оружия</a:t>
          </a:r>
          <a:endParaRPr lang="ru-RU" sz="1050" b="0" u="non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ABB920-E80F-4BDA-A8CC-24C4B67E5A5F}" type="parTrans" cxnId="{BBC3E571-1377-46EC-A430-95D9FEF8D4D6}">
      <dgm:prSet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64D69-6C5E-4DB0-83FA-C89C23A3F9A0}" type="sibTrans" cxnId="{BBC3E571-1377-46EC-A430-95D9FEF8D4D6}">
      <dgm:prSet custT="1"/>
      <dgm:spPr/>
      <dgm:t>
        <a:bodyPr/>
        <a:lstStyle/>
        <a:p>
          <a:endParaRPr lang="ru-RU" sz="1050" b="0" u="none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608600-3EB7-4E51-AC71-AAEEA2C925F9}" type="pres">
      <dgm:prSet presAssocID="{E6201920-4F87-446F-96F3-38A22BB6DC93}" presName="Name0" presStyleCnt="0">
        <dgm:presLayoutVars>
          <dgm:dir/>
          <dgm:resizeHandles val="exact"/>
        </dgm:presLayoutVars>
      </dgm:prSet>
      <dgm:spPr/>
    </dgm:pt>
    <dgm:pt modelId="{8A308472-BBB9-46C4-8E39-2DF7BA78072D}" type="pres">
      <dgm:prSet presAssocID="{E924566B-A394-44EF-AEDC-8F57E6295147}" presName="compNode" presStyleCnt="0"/>
      <dgm:spPr/>
    </dgm:pt>
    <dgm:pt modelId="{00933583-4811-474B-BFA2-F1024F02D822}" type="pres">
      <dgm:prSet presAssocID="{E924566B-A394-44EF-AEDC-8F57E6295147}" presName="pictRect" presStyleLbl="node1" presStyleIdx="0" presStyleCnt="10"/>
      <dgm:spPr>
        <a:blipFill>
          <a:blip xmlns:r="http://schemas.openxmlformats.org/officeDocument/2006/relationships" r:embed="rId1"/>
          <a:srcRect/>
          <a:stretch>
            <a:fillRect t="-4000" b="-4000"/>
          </a:stretch>
        </a:blipFill>
      </dgm:spPr>
    </dgm:pt>
    <dgm:pt modelId="{233AD49D-6E05-4591-976C-3865A704D99F}" type="pres">
      <dgm:prSet presAssocID="{E924566B-A394-44EF-AEDC-8F57E6295147}" presName="textRect" presStyleLbl="revTx" presStyleIdx="0" presStyleCnt="10">
        <dgm:presLayoutVars>
          <dgm:bulletEnabled val="1"/>
        </dgm:presLayoutVars>
      </dgm:prSet>
      <dgm:spPr/>
    </dgm:pt>
    <dgm:pt modelId="{0A2315DF-EFAC-4883-B875-F8277EFFDF36}" type="pres">
      <dgm:prSet presAssocID="{4384E673-B7FA-4E08-901E-08F6876EB289}" presName="sibTrans" presStyleLbl="sibTrans2D1" presStyleIdx="0" presStyleCnt="0"/>
      <dgm:spPr/>
    </dgm:pt>
    <dgm:pt modelId="{DD9A42F1-A4EA-4A33-8612-5F9A799CEB06}" type="pres">
      <dgm:prSet presAssocID="{BE90D018-14FD-48A9-BC36-3E7AD6B892F6}" presName="compNode" presStyleCnt="0"/>
      <dgm:spPr/>
    </dgm:pt>
    <dgm:pt modelId="{494633DB-BE53-4A98-8215-1FEB568B1A11}" type="pres">
      <dgm:prSet presAssocID="{BE90D018-14FD-48A9-BC36-3E7AD6B892F6}" presName="pictRect" presStyleLbl="node1" presStyleIdx="1" presStyleCnt="1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C60B39ED-EB12-4288-B6C0-32697AB38CEC}" type="pres">
      <dgm:prSet presAssocID="{BE90D018-14FD-48A9-BC36-3E7AD6B892F6}" presName="textRect" presStyleLbl="revTx" presStyleIdx="1" presStyleCnt="10">
        <dgm:presLayoutVars>
          <dgm:bulletEnabled val="1"/>
        </dgm:presLayoutVars>
      </dgm:prSet>
      <dgm:spPr/>
    </dgm:pt>
    <dgm:pt modelId="{8F635790-C290-48DF-8137-23BCB7502A38}" type="pres">
      <dgm:prSet presAssocID="{E777C5C5-38CF-460B-A7C0-8E7632B5D950}" presName="sibTrans" presStyleLbl="sibTrans2D1" presStyleIdx="0" presStyleCnt="0"/>
      <dgm:spPr/>
    </dgm:pt>
    <dgm:pt modelId="{5196FFA0-520D-482C-B004-F7AF5D7E0B05}" type="pres">
      <dgm:prSet presAssocID="{290EF63D-2ACF-4E58-BB77-92701D3248FF}" presName="compNode" presStyleCnt="0"/>
      <dgm:spPr/>
    </dgm:pt>
    <dgm:pt modelId="{2C73E052-F2BD-4DB7-AEEA-28766EDB8BD6}" type="pres">
      <dgm:prSet presAssocID="{290EF63D-2ACF-4E58-BB77-92701D3248FF}" presName="pictRect" presStyleLbl="node1" presStyleIdx="2" presStyleCnt="1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</dgm:spPr>
    </dgm:pt>
    <dgm:pt modelId="{F4D84BB6-F0DA-4FFF-B27E-3E77456707AA}" type="pres">
      <dgm:prSet presAssocID="{290EF63D-2ACF-4E58-BB77-92701D3248FF}" presName="textRect" presStyleLbl="revTx" presStyleIdx="2" presStyleCnt="10">
        <dgm:presLayoutVars>
          <dgm:bulletEnabled val="1"/>
        </dgm:presLayoutVars>
      </dgm:prSet>
      <dgm:spPr/>
    </dgm:pt>
    <dgm:pt modelId="{360BECF3-A45B-43A2-943B-381B22E01D37}" type="pres">
      <dgm:prSet presAssocID="{A2AE38D7-E6FE-4987-B5CE-AAF9AD9AF75D}" presName="sibTrans" presStyleLbl="sibTrans2D1" presStyleIdx="0" presStyleCnt="0"/>
      <dgm:spPr/>
    </dgm:pt>
    <dgm:pt modelId="{F935ED1A-B6E8-42F7-8F67-C14ED31301CA}" type="pres">
      <dgm:prSet presAssocID="{49A82733-211F-43F2-97D7-8C02A9E1315A}" presName="compNode" presStyleCnt="0"/>
      <dgm:spPr/>
    </dgm:pt>
    <dgm:pt modelId="{327F6AC3-DCC2-45E6-AC69-D19427665DAD}" type="pres">
      <dgm:prSet presAssocID="{49A82733-211F-43F2-97D7-8C02A9E1315A}" presName="pictRect" presStyleLbl="node1" presStyleIdx="3" presStyleCnt="1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60DC4B1F-F1BC-4BDA-91F3-23A0DCAF2A0C}" type="pres">
      <dgm:prSet presAssocID="{49A82733-211F-43F2-97D7-8C02A9E1315A}" presName="textRect" presStyleLbl="revTx" presStyleIdx="3" presStyleCnt="10">
        <dgm:presLayoutVars>
          <dgm:bulletEnabled val="1"/>
        </dgm:presLayoutVars>
      </dgm:prSet>
      <dgm:spPr/>
    </dgm:pt>
    <dgm:pt modelId="{8A81A264-7495-4B1C-B536-AC83F370FDDA}" type="pres">
      <dgm:prSet presAssocID="{ED8D2156-3F98-4923-8694-1BD9194E2819}" presName="sibTrans" presStyleLbl="sibTrans2D1" presStyleIdx="0" presStyleCnt="0"/>
      <dgm:spPr/>
    </dgm:pt>
    <dgm:pt modelId="{0AD95300-EC53-4CFF-AF25-4CA2FED6EB72}" type="pres">
      <dgm:prSet presAssocID="{6B5AB820-9174-41A0-AFC2-7F093B583AED}" presName="compNode" presStyleCnt="0"/>
      <dgm:spPr/>
    </dgm:pt>
    <dgm:pt modelId="{E1698635-813E-4327-9945-9609082EC5BC}" type="pres">
      <dgm:prSet presAssocID="{6B5AB820-9174-41A0-AFC2-7F093B583AED}" presName="pictRect" presStyleLbl="node1" presStyleIdx="4" presStyleCnt="1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4941C6AB-B293-4A45-951F-7610CB56142F}" type="pres">
      <dgm:prSet presAssocID="{6B5AB820-9174-41A0-AFC2-7F093B583AED}" presName="textRect" presStyleLbl="revTx" presStyleIdx="4" presStyleCnt="10">
        <dgm:presLayoutVars>
          <dgm:bulletEnabled val="1"/>
        </dgm:presLayoutVars>
      </dgm:prSet>
      <dgm:spPr/>
    </dgm:pt>
    <dgm:pt modelId="{F66F844B-2C16-4BDA-8581-F29133E23E0D}" type="pres">
      <dgm:prSet presAssocID="{22AED035-9C51-4C6B-BC92-6A01DCCE7C26}" presName="sibTrans" presStyleLbl="sibTrans2D1" presStyleIdx="0" presStyleCnt="0"/>
      <dgm:spPr/>
    </dgm:pt>
    <dgm:pt modelId="{628BD561-DC46-4FF6-82B1-A041FFEBC5BD}" type="pres">
      <dgm:prSet presAssocID="{138EA737-FC77-4960-B2B8-C8D7B502DD9D}" presName="compNode" presStyleCnt="0"/>
      <dgm:spPr/>
    </dgm:pt>
    <dgm:pt modelId="{A312FBBF-693C-444F-AACA-14E44665622E}" type="pres">
      <dgm:prSet presAssocID="{138EA737-FC77-4960-B2B8-C8D7B502DD9D}" presName="pictRect" presStyleLbl="node1" presStyleIdx="5" presStyleCnt="10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03671EDB-440F-4BAF-97B7-22FFAFA21A35}" type="pres">
      <dgm:prSet presAssocID="{138EA737-FC77-4960-B2B8-C8D7B502DD9D}" presName="textRect" presStyleLbl="revTx" presStyleIdx="5" presStyleCnt="10">
        <dgm:presLayoutVars>
          <dgm:bulletEnabled val="1"/>
        </dgm:presLayoutVars>
      </dgm:prSet>
      <dgm:spPr/>
    </dgm:pt>
    <dgm:pt modelId="{294F1A9D-32DE-4858-9BEA-ED2603B1C480}" type="pres">
      <dgm:prSet presAssocID="{85C328F0-A80E-4A3C-862E-D71E79561FCC}" presName="sibTrans" presStyleLbl="sibTrans2D1" presStyleIdx="0" presStyleCnt="0"/>
      <dgm:spPr/>
    </dgm:pt>
    <dgm:pt modelId="{F4E58C8E-7D81-4783-8D57-E78AEDA81342}" type="pres">
      <dgm:prSet presAssocID="{3032213F-EF50-436E-88CB-A17720DEFD7B}" presName="compNode" presStyleCnt="0"/>
      <dgm:spPr/>
    </dgm:pt>
    <dgm:pt modelId="{4C9B20BB-D091-4EBF-88FC-64DFE3CF08BD}" type="pres">
      <dgm:prSet presAssocID="{3032213F-EF50-436E-88CB-A17720DEFD7B}" presName="pictRect" presStyleLbl="node1" presStyleIdx="6" presStyleCnt="10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88ECD476-6D97-498C-9C58-A7924F13ECD7}" type="pres">
      <dgm:prSet presAssocID="{3032213F-EF50-436E-88CB-A17720DEFD7B}" presName="textRect" presStyleLbl="revTx" presStyleIdx="6" presStyleCnt="10">
        <dgm:presLayoutVars>
          <dgm:bulletEnabled val="1"/>
        </dgm:presLayoutVars>
      </dgm:prSet>
      <dgm:spPr/>
    </dgm:pt>
    <dgm:pt modelId="{4E0355E1-0845-4949-8936-92B2CC969014}" type="pres">
      <dgm:prSet presAssocID="{4732602C-FD0F-466F-9093-F038AFE1550C}" presName="sibTrans" presStyleLbl="sibTrans2D1" presStyleIdx="0" presStyleCnt="0"/>
      <dgm:spPr/>
    </dgm:pt>
    <dgm:pt modelId="{95472758-3CE0-4817-970F-96CB56776A8C}" type="pres">
      <dgm:prSet presAssocID="{AA6E75E6-D653-45E0-AE03-4D8CE4A5D20E}" presName="compNode" presStyleCnt="0"/>
      <dgm:spPr/>
    </dgm:pt>
    <dgm:pt modelId="{15BCC2CE-A129-4222-8231-D9C4A6CFCDCF}" type="pres">
      <dgm:prSet presAssocID="{AA6E75E6-D653-45E0-AE03-4D8CE4A5D20E}" presName="pictRect" presStyleLbl="node1" presStyleIdx="7" presStyleCnt="10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9F0298AD-BFAD-480C-97B8-09867261292F}" type="pres">
      <dgm:prSet presAssocID="{AA6E75E6-D653-45E0-AE03-4D8CE4A5D20E}" presName="textRect" presStyleLbl="revTx" presStyleIdx="7" presStyleCnt="10">
        <dgm:presLayoutVars>
          <dgm:bulletEnabled val="1"/>
        </dgm:presLayoutVars>
      </dgm:prSet>
      <dgm:spPr/>
    </dgm:pt>
    <dgm:pt modelId="{C04E5EEC-D6CC-4965-921C-A2BB6B5C3515}" type="pres">
      <dgm:prSet presAssocID="{7EB64D69-6C5E-4DB0-83FA-C89C23A3F9A0}" presName="sibTrans" presStyleLbl="sibTrans2D1" presStyleIdx="0" presStyleCnt="0"/>
      <dgm:spPr/>
    </dgm:pt>
    <dgm:pt modelId="{E34B20DF-7C55-4C6F-B494-DE859DF6B2C3}" type="pres">
      <dgm:prSet presAssocID="{67B3BD19-0348-4655-B227-C1917D1C999A}" presName="compNode" presStyleCnt="0"/>
      <dgm:spPr/>
    </dgm:pt>
    <dgm:pt modelId="{A498F256-51A4-472A-AEB6-160F54450B32}" type="pres">
      <dgm:prSet presAssocID="{67B3BD19-0348-4655-B227-C1917D1C999A}" presName="pictRect" presStyleLbl="node1" presStyleIdx="8" presStyleCnt="10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01AADD57-F4EA-4A6E-AC94-52305ED8DC7E}" type="pres">
      <dgm:prSet presAssocID="{67B3BD19-0348-4655-B227-C1917D1C999A}" presName="textRect" presStyleLbl="revTx" presStyleIdx="8" presStyleCnt="10">
        <dgm:presLayoutVars>
          <dgm:bulletEnabled val="1"/>
        </dgm:presLayoutVars>
      </dgm:prSet>
      <dgm:spPr/>
    </dgm:pt>
    <dgm:pt modelId="{DE9AC9EB-5CB8-481E-8199-82F06F50A81E}" type="pres">
      <dgm:prSet presAssocID="{1329D5C5-3996-41E7-A1F0-B2C2C7AEB1FB}" presName="sibTrans" presStyleLbl="sibTrans2D1" presStyleIdx="0" presStyleCnt="0"/>
      <dgm:spPr/>
    </dgm:pt>
    <dgm:pt modelId="{9F4C5FF1-3626-4FAB-A74F-029721A25FE8}" type="pres">
      <dgm:prSet presAssocID="{700CF4C3-51E9-4648-8793-5624AD9AD4A4}" presName="compNode" presStyleCnt="0"/>
      <dgm:spPr/>
    </dgm:pt>
    <dgm:pt modelId="{F7D67529-821F-47E8-8EDC-4BF0AFEC7952}" type="pres">
      <dgm:prSet presAssocID="{700CF4C3-51E9-4648-8793-5624AD9AD4A4}" presName="pictRect" presStyleLbl="node1" presStyleIdx="9" presStyleCnt="10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7000" b="-47000"/>
          </a:stretch>
        </a:blipFill>
      </dgm:spPr>
    </dgm:pt>
    <dgm:pt modelId="{8B377675-E408-4AC4-AA0F-70E624B487B8}" type="pres">
      <dgm:prSet presAssocID="{700CF4C3-51E9-4648-8793-5624AD9AD4A4}" presName="textRect" presStyleLbl="revTx" presStyleIdx="9" presStyleCnt="10">
        <dgm:presLayoutVars>
          <dgm:bulletEnabled val="1"/>
        </dgm:presLayoutVars>
      </dgm:prSet>
      <dgm:spPr/>
    </dgm:pt>
  </dgm:ptLst>
  <dgm:cxnLst>
    <dgm:cxn modelId="{03817804-8448-4EB4-A70C-AB6879D418EF}" srcId="{E6201920-4F87-446F-96F3-38A22BB6DC93}" destId="{6B5AB820-9174-41A0-AFC2-7F093B583AED}" srcOrd="4" destOrd="0" parTransId="{86DCFE0E-F01E-4AF9-A3FB-9E5E4BCE8281}" sibTransId="{22AED035-9C51-4C6B-BC92-6A01DCCE7C26}"/>
    <dgm:cxn modelId="{B116EA07-6153-4119-8ACC-EDECA22C87FE}" type="presOf" srcId="{E6201920-4F87-446F-96F3-38A22BB6DC93}" destId="{D9608600-3EB7-4E51-AC71-AAEEA2C925F9}" srcOrd="0" destOrd="0" presId="urn:microsoft.com/office/officeart/2005/8/layout/pList1"/>
    <dgm:cxn modelId="{618A2809-BECD-4BA7-9351-60F1EECF6FCC}" srcId="{E6201920-4F87-446F-96F3-38A22BB6DC93}" destId="{67B3BD19-0348-4655-B227-C1917D1C999A}" srcOrd="8" destOrd="0" parTransId="{E3B0004C-F25F-4DB0-8A2C-6B55F251987D}" sibTransId="{1329D5C5-3996-41E7-A1F0-B2C2C7AEB1FB}"/>
    <dgm:cxn modelId="{EB4EBA12-2F8C-485E-8E2C-795A37AB9876}" type="presOf" srcId="{1329D5C5-3996-41E7-A1F0-B2C2C7AEB1FB}" destId="{DE9AC9EB-5CB8-481E-8199-82F06F50A81E}" srcOrd="0" destOrd="0" presId="urn:microsoft.com/office/officeart/2005/8/layout/pList1"/>
    <dgm:cxn modelId="{BF57DE13-FED2-4C94-97E5-A4B1B1523EB1}" srcId="{E6201920-4F87-446F-96F3-38A22BB6DC93}" destId="{49A82733-211F-43F2-97D7-8C02A9E1315A}" srcOrd="3" destOrd="0" parTransId="{F93D95B3-377D-4E84-A2A6-F9D46A9323DA}" sibTransId="{ED8D2156-3F98-4923-8694-1BD9194E2819}"/>
    <dgm:cxn modelId="{9576B817-821F-4DBA-922C-DF5B1F69D6BB}" type="presOf" srcId="{3032213F-EF50-436E-88CB-A17720DEFD7B}" destId="{88ECD476-6D97-498C-9C58-A7924F13ECD7}" srcOrd="0" destOrd="0" presId="urn:microsoft.com/office/officeart/2005/8/layout/pList1"/>
    <dgm:cxn modelId="{496C1D1A-8FB8-485C-92A7-28428BC8DD00}" type="presOf" srcId="{67B3BD19-0348-4655-B227-C1917D1C999A}" destId="{01AADD57-F4EA-4A6E-AC94-52305ED8DC7E}" srcOrd="0" destOrd="0" presId="urn:microsoft.com/office/officeart/2005/8/layout/pList1"/>
    <dgm:cxn modelId="{64B44C1C-35E9-4846-9C77-44BD57F517E2}" srcId="{E6201920-4F87-446F-96F3-38A22BB6DC93}" destId="{BE90D018-14FD-48A9-BC36-3E7AD6B892F6}" srcOrd="1" destOrd="0" parTransId="{C0745EA5-C04A-45B7-A8BA-CEDFA9C4C79F}" sibTransId="{E777C5C5-38CF-460B-A7C0-8E7632B5D950}"/>
    <dgm:cxn modelId="{19B5711D-E260-4551-AD92-320AB3BCCA73}" type="presOf" srcId="{290EF63D-2ACF-4E58-BB77-92701D3248FF}" destId="{F4D84BB6-F0DA-4FFF-B27E-3E77456707AA}" srcOrd="0" destOrd="0" presId="urn:microsoft.com/office/officeart/2005/8/layout/pList1"/>
    <dgm:cxn modelId="{F026D533-5062-4605-8016-4804178584FD}" type="presOf" srcId="{138EA737-FC77-4960-B2B8-C8D7B502DD9D}" destId="{03671EDB-440F-4BAF-97B7-22FFAFA21A35}" srcOrd="0" destOrd="0" presId="urn:microsoft.com/office/officeart/2005/8/layout/pList1"/>
    <dgm:cxn modelId="{2DD3E936-E7CA-4DB3-A9DB-19D574CE0F8A}" srcId="{E6201920-4F87-446F-96F3-38A22BB6DC93}" destId="{290EF63D-2ACF-4E58-BB77-92701D3248FF}" srcOrd="2" destOrd="0" parTransId="{84356F92-FE88-47DD-AA6E-29AD33DCFCD4}" sibTransId="{A2AE38D7-E6FE-4987-B5CE-AAF9AD9AF75D}"/>
    <dgm:cxn modelId="{CEAF8B49-1F6D-41F9-AEDE-6AB24B3E6345}" type="presOf" srcId="{E924566B-A394-44EF-AEDC-8F57E6295147}" destId="{233AD49D-6E05-4591-976C-3865A704D99F}" srcOrd="0" destOrd="0" presId="urn:microsoft.com/office/officeart/2005/8/layout/pList1"/>
    <dgm:cxn modelId="{2C83D14C-D0F9-4CE0-8184-42DE1A0C227A}" type="presOf" srcId="{BE90D018-14FD-48A9-BC36-3E7AD6B892F6}" destId="{C60B39ED-EB12-4288-B6C0-32697AB38CEC}" srcOrd="0" destOrd="0" presId="urn:microsoft.com/office/officeart/2005/8/layout/pList1"/>
    <dgm:cxn modelId="{B4E63150-C799-43BD-8968-F2203468E2EE}" srcId="{E6201920-4F87-446F-96F3-38A22BB6DC93}" destId="{3032213F-EF50-436E-88CB-A17720DEFD7B}" srcOrd="6" destOrd="0" parTransId="{CE56EA16-D60C-40B4-876E-A29AF74AA8F8}" sibTransId="{4732602C-FD0F-466F-9093-F038AFE1550C}"/>
    <dgm:cxn modelId="{42C37A50-5DB2-4CF1-8BE8-14D44726EC12}" type="presOf" srcId="{6B5AB820-9174-41A0-AFC2-7F093B583AED}" destId="{4941C6AB-B293-4A45-951F-7610CB56142F}" srcOrd="0" destOrd="0" presId="urn:microsoft.com/office/officeart/2005/8/layout/pList1"/>
    <dgm:cxn modelId="{BBC3E571-1377-46EC-A430-95D9FEF8D4D6}" srcId="{E6201920-4F87-446F-96F3-38A22BB6DC93}" destId="{AA6E75E6-D653-45E0-AE03-4D8CE4A5D20E}" srcOrd="7" destOrd="0" parTransId="{D5ABB920-E80F-4BDA-A8CC-24C4B67E5A5F}" sibTransId="{7EB64D69-6C5E-4DB0-83FA-C89C23A3F9A0}"/>
    <dgm:cxn modelId="{E605F773-C2B7-4613-93D7-E4AC147DBDEE}" srcId="{E6201920-4F87-446F-96F3-38A22BB6DC93}" destId="{138EA737-FC77-4960-B2B8-C8D7B502DD9D}" srcOrd="5" destOrd="0" parTransId="{7A6A49FF-7F6B-4B1D-82EF-4122BE8259D4}" sibTransId="{85C328F0-A80E-4A3C-862E-D71E79561FCC}"/>
    <dgm:cxn modelId="{AE25349C-61C2-4448-A3B5-445600A1455A}" type="presOf" srcId="{4732602C-FD0F-466F-9093-F038AFE1550C}" destId="{4E0355E1-0845-4949-8936-92B2CC969014}" srcOrd="0" destOrd="0" presId="urn:microsoft.com/office/officeart/2005/8/layout/pList1"/>
    <dgm:cxn modelId="{063E549D-B122-4FBF-AA53-8B83A5890D7A}" type="presOf" srcId="{AA6E75E6-D653-45E0-AE03-4D8CE4A5D20E}" destId="{9F0298AD-BFAD-480C-97B8-09867261292F}" srcOrd="0" destOrd="0" presId="urn:microsoft.com/office/officeart/2005/8/layout/pList1"/>
    <dgm:cxn modelId="{6E703DBB-C872-4D19-B771-81DBC4E4A5CB}" type="presOf" srcId="{7EB64D69-6C5E-4DB0-83FA-C89C23A3F9A0}" destId="{C04E5EEC-D6CC-4965-921C-A2BB6B5C3515}" srcOrd="0" destOrd="0" presId="urn:microsoft.com/office/officeart/2005/8/layout/pList1"/>
    <dgm:cxn modelId="{237CDCCF-35C7-4508-A503-E5D5F5D6EEBF}" srcId="{E6201920-4F87-446F-96F3-38A22BB6DC93}" destId="{700CF4C3-51E9-4648-8793-5624AD9AD4A4}" srcOrd="9" destOrd="0" parTransId="{B0F7B6BF-92C9-4DF3-B85B-A594334BBFD7}" sibTransId="{9FBDC26C-8847-443D-B491-AF7B4BD671D0}"/>
    <dgm:cxn modelId="{09030BD3-F0E8-45D0-8705-F204024BBDDB}" type="presOf" srcId="{E777C5C5-38CF-460B-A7C0-8E7632B5D950}" destId="{8F635790-C290-48DF-8137-23BCB7502A38}" srcOrd="0" destOrd="0" presId="urn:microsoft.com/office/officeart/2005/8/layout/pList1"/>
    <dgm:cxn modelId="{656B9DD8-DA3C-4EFC-86C1-FDAA14F8ED2E}" type="presOf" srcId="{700CF4C3-51E9-4648-8793-5624AD9AD4A4}" destId="{8B377675-E408-4AC4-AA0F-70E624B487B8}" srcOrd="0" destOrd="0" presId="urn:microsoft.com/office/officeart/2005/8/layout/pList1"/>
    <dgm:cxn modelId="{5E1719DA-BB26-456F-8437-ED6AA2F3E305}" type="presOf" srcId="{49A82733-211F-43F2-97D7-8C02A9E1315A}" destId="{60DC4B1F-F1BC-4BDA-91F3-23A0DCAF2A0C}" srcOrd="0" destOrd="0" presId="urn:microsoft.com/office/officeart/2005/8/layout/pList1"/>
    <dgm:cxn modelId="{9EF89CEE-3287-467E-9B38-8B44DC9B07CA}" type="presOf" srcId="{ED8D2156-3F98-4923-8694-1BD9194E2819}" destId="{8A81A264-7495-4B1C-B536-AC83F370FDDA}" srcOrd="0" destOrd="0" presId="urn:microsoft.com/office/officeart/2005/8/layout/pList1"/>
    <dgm:cxn modelId="{595354F8-D057-4974-B421-B468E703EEE3}" type="presOf" srcId="{85C328F0-A80E-4A3C-862E-D71E79561FCC}" destId="{294F1A9D-32DE-4858-9BEA-ED2603B1C480}" srcOrd="0" destOrd="0" presId="urn:microsoft.com/office/officeart/2005/8/layout/pList1"/>
    <dgm:cxn modelId="{FC7EADFA-65C3-4D1B-BC5E-8F017FD14D08}" type="presOf" srcId="{A2AE38D7-E6FE-4987-B5CE-AAF9AD9AF75D}" destId="{360BECF3-A45B-43A2-943B-381B22E01D37}" srcOrd="0" destOrd="0" presId="urn:microsoft.com/office/officeart/2005/8/layout/pList1"/>
    <dgm:cxn modelId="{460559FB-F394-433C-97FF-CA361E31470B}" type="presOf" srcId="{22AED035-9C51-4C6B-BC92-6A01DCCE7C26}" destId="{F66F844B-2C16-4BDA-8581-F29133E23E0D}" srcOrd="0" destOrd="0" presId="urn:microsoft.com/office/officeart/2005/8/layout/pList1"/>
    <dgm:cxn modelId="{8A1E48FC-D437-4272-9057-6853E66010F3}" type="presOf" srcId="{4384E673-B7FA-4E08-901E-08F6876EB289}" destId="{0A2315DF-EFAC-4883-B875-F8277EFFDF36}" srcOrd="0" destOrd="0" presId="urn:microsoft.com/office/officeart/2005/8/layout/pList1"/>
    <dgm:cxn modelId="{B5EC69FF-53E8-47E1-902B-301609D46ABD}" srcId="{E6201920-4F87-446F-96F3-38A22BB6DC93}" destId="{E924566B-A394-44EF-AEDC-8F57E6295147}" srcOrd="0" destOrd="0" parTransId="{0CF9A564-0BDE-405A-999D-D2765C1E2DB2}" sibTransId="{4384E673-B7FA-4E08-901E-08F6876EB289}"/>
    <dgm:cxn modelId="{70547589-5963-4378-919B-9A2F03F93C29}" type="presParOf" srcId="{D9608600-3EB7-4E51-AC71-AAEEA2C925F9}" destId="{8A308472-BBB9-46C4-8E39-2DF7BA78072D}" srcOrd="0" destOrd="0" presId="urn:microsoft.com/office/officeart/2005/8/layout/pList1"/>
    <dgm:cxn modelId="{34FF644B-A391-43D3-86A4-72F7274CA8B4}" type="presParOf" srcId="{8A308472-BBB9-46C4-8E39-2DF7BA78072D}" destId="{00933583-4811-474B-BFA2-F1024F02D822}" srcOrd="0" destOrd="0" presId="urn:microsoft.com/office/officeart/2005/8/layout/pList1"/>
    <dgm:cxn modelId="{C27BC25E-BDD2-4B29-B0BF-481C3C700BC9}" type="presParOf" srcId="{8A308472-BBB9-46C4-8E39-2DF7BA78072D}" destId="{233AD49D-6E05-4591-976C-3865A704D99F}" srcOrd="1" destOrd="0" presId="urn:microsoft.com/office/officeart/2005/8/layout/pList1"/>
    <dgm:cxn modelId="{9D461F05-3BDC-4479-A8EF-53DCBD29BF2E}" type="presParOf" srcId="{D9608600-3EB7-4E51-AC71-AAEEA2C925F9}" destId="{0A2315DF-EFAC-4883-B875-F8277EFFDF36}" srcOrd="1" destOrd="0" presId="urn:microsoft.com/office/officeart/2005/8/layout/pList1"/>
    <dgm:cxn modelId="{FFC43F48-42A5-4274-93E8-1041F039B154}" type="presParOf" srcId="{D9608600-3EB7-4E51-AC71-AAEEA2C925F9}" destId="{DD9A42F1-A4EA-4A33-8612-5F9A799CEB06}" srcOrd="2" destOrd="0" presId="urn:microsoft.com/office/officeart/2005/8/layout/pList1"/>
    <dgm:cxn modelId="{DCFFA8B8-3EA4-4F7B-90A8-7AF16F7B94BF}" type="presParOf" srcId="{DD9A42F1-A4EA-4A33-8612-5F9A799CEB06}" destId="{494633DB-BE53-4A98-8215-1FEB568B1A11}" srcOrd="0" destOrd="0" presId="urn:microsoft.com/office/officeart/2005/8/layout/pList1"/>
    <dgm:cxn modelId="{3E09030E-EFC0-426F-BBA2-F7B33E19C926}" type="presParOf" srcId="{DD9A42F1-A4EA-4A33-8612-5F9A799CEB06}" destId="{C60B39ED-EB12-4288-B6C0-32697AB38CEC}" srcOrd="1" destOrd="0" presId="urn:microsoft.com/office/officeart/2005/8/layout/pList1"/>
    <dgm:cxn modelId="{542470B1-9CA8-4474-9106-41A2F8D51596}" type="presParOf" srcId="{D9608600-3EB7-4E51-AC71-AAEEA2C925F9}" destId="{8F635790-C290-48DF-8137-23BCB7502A38}" srcOrd="3" destOrd="0" presId="urn:microsoft.com/office/officeart/2005/8/layout/pList1"/>
    <dgm:cxn modelId="{2936AC68-1617-4C7D-B321-5FFB00593B3F}" type="presParOf" srcId="{D9608600-3EB7-4E51-AC71-AAEEA2C925F9}" destId="{5196FFA0-520D-482C-B004-F7AF5D7E0B05}" srcOrd="4" destOrd="0" presId="urn:microsoft.com/office/officeart/2005/8/layout/pList1"/>
    <dgm:cxn modelId="{1EF04929-9EE2-44EC-9473-D5C8DABD1BAB}" type="presParOf" srcId="{5196FFA0-520D-482C-B004-F7AF5D7E0B05}" destId="{2C73E052-F2BD-4DB7-AEEA-28766EDB8BD6}" srcOrd="0" destOrd="0" presId="urn:microsoft.com/office/officeart/2005/8/layout/pList1"/>
    <dgm:cxn modelId="{9865A1B1-3866-4B66-BCB6-89CFFD2F56DF}" type="presParOf" srcId="{5196FFA0-520D-482C-B004-F7AF5D7E0B05}" destId="{F4D84BB6-F0DA-4FFF-B27E-3E77456707AA}" srcOrd="1" destOrd="0" presId="urn:microsoft.com/office/officeart/2005/8/layout/pList1"/>
    <dgm:cxn modelId="{E739A9AF-82C4-4A1A-BEAA-93BC991B6744}" type="presParOf" srcId="{D9608600-3EB7-4E51-AC71-AAEEA2C925F9}" destId="{360BECF3-A45B-43A2-943B-381B22E01D37}" srcOrd="5" destOrd="0" presId="urn:microsoft.com/office/officeart/2005/8/layout/pList1"/>
    <dgm:cxn modelId="{00728679-EF58-47CB-83AD-A1BDF4098986}" type="presParOf" srcId="{D9608600-3EB7-4E51-AC71-AAEEA2C925F9}" destId="{F935ED1A-B6E8-42F7-8F67-C14ED31301CA}" srcOrd="6" destOrd="0" presId="urn:microsoft.com/office/officeart/2005/8/layout/pList1"/>
    <dgm:cxn modelId="{ED19A36D-A92C-4B49-8C32-D8FFF4945B45}" type="presParOf" srcId="{F935ED1A-B6E8-42F7-8F67-C14ED31301CA}" destId="{327F6AC3-DCC2-45E6-AC69-D19427665DAD}" srcOrd="0" destOrd="0" presId="urn:microsoft.com/office/officeart/2005/8/layout/pList1"/>
    <dgm:cxn modelId="{D8AFA417-A52F-4648-BF6B-39126BD36E66}" type="presParOf" srcId="{F935ED1A-B6E8-42F7-8F67-C14ED31301CA}" destId="{60DC4B1F-F1BC-4BDA-91F3-23A0DCAF2A0C}" srcOrd="1" destOrd="0" presId="urn:microsoft.com/office/officeart/2005/8/layout/pList1"/>
    <dgm:cxn modelId="{5B31807F-4957-4EA6-80B0-FA4462CFE0D0}" type="presParOf" srcId="{D9608600-3EB7-4E51-AC71-AAEEA2C925F9}" destId="{8A81A264-7495-4B1C-B536-AC83F370FDDA}" srcOrd="7" destOrd="0" presId="urn:microsoft.com/office/officeart/2005/8/layout/pList1"/>
    <dgm:cxn modelId="{275E7EC1-9521-42CE-A806-173136B3D07A}" type="presParOf" srcId="{D9608600-3EB7-4E51-AC71-AAEEA2C925F9}" destId="{0AD95300-EC53-4CFF-AF25-4CA2FED6EB72}" srcOrd="8" destOrd="0" presId="urn:microsoft.com/office/officeart/2005/8/layout/pList1"/>
    <dgm:cxn modelId="{14BAADAF-EA01-4BE3-B934-11CD8A25760F}" type="presParOf" srcId="{0AD95300-EC53-4CFF-AF25-4CA2FED6EB72}" destId="{E1698635-813E-4327-9945-9609082EC5BC}" srcOrd="0" destOrd="0" presId="urn:microsoft.com/office/officeart/2005/8/layout/pList1"/>
    <dgm:cxn modelId="{49E8F11C-0FC8-4B87-80C9-4DC59BB54FB0}" type="presParOf" srcId="{0AD95300-EC53-4CFF-AF25-4CA2FED6EB72}" destId="{4941C6AB-B293-4A45-951F-7610CB56142F}" srcOrd="1" destOrd="0" presId="urn:microsoft.com/office/officeart/2005/8/layout/pList1"/>
    <dgm:cxn modelId="{80280399-E535-4127-9C0B-97F028320714}" type="presParOf" srcId="{D9608600-3EB7-4E51-AC71-AAEEA2C925F9}" destId="{F66F844B-2C16-4BDA-8581-F29133E23E0D}" srcOrd="9" destOrd="0" presId="urn:microsoft.com/office/officeart/2005/8/layout/pList1"/>
    <dgm:cxn modelId="{529147F9-D12D-4649-8F6F-B76E197E025C}" type="presParOf" srcId="{D9608600-3EB7-4E51-AC71-AAEEA2C925F9}" destId="{628BD561-DC46-4FF6-82B1-A041FFEBC5BD}" srcOrd="10" destOrd="0" presId="urn:microsoft.com/office/officeart/2005/8/layout/pList1"/>
    <dgm:cxn modelId="{2C3BCBE7-456E-4804-9148-817A83E1BD9A}" type="presParOf" srcId="{628BD561-DC46-4FF6-82B1-A041FFEBC5BD}" destId="{A312FBBF-693C-444F-AACA-14E44665622E}" srcOrd="0" destOrd="0" presId="urn:microsoft.com/office/officeart/2005/8/layout/pList1"/>
    <dgm:cxn modelId="{D29E8149-3990-457C-BBEB-72BAA64315DA}" type="presParOf" srcId="{628BD561-DC46-4FF6-82B1-A041FFEBC5BD}" destId="{03671EDB-440F-4BAF-97B7-22FFAFA21A35}" srcOrd="1" destOrd="0" presId="urn:microsoft.com/office/officeart/2005/8/layout/pList1"/>
    <dgm:cxn modelId="{CBB5EE88-54A9-4FC5-B471-4FF7D3EA189F}" type="presParOf" srcId="{D9608600-3EB7-4E51-AC71-AAEEA2C925F9}" destId="{294F1A9D-32DE-4858-9BEA-ED2603B1C480}" srcOrd="11" destOrd="0" presId="urn:microsoft.com/office/officeart/2005/8/layout/pList1"/>
    <dgm:cxn modelId="{1AADB9FA-DC9B-4948-B89B-579280C07E89}" type="presParOf" srcId="{D9608600-3EB7-4E51-AC71-AAEEA2C925F9}" destId="{F4E58C8E-7D81-4783-8D57-E78AEDA81342}" srcOrd="12" destOrd="0" presId="urn:microsoft.com/office/officeart/2005/8/layout/pList1"/>
    <dgm:cxn modelId="{109792DA-257E-4EB4-9BE3-41E4C7894BD6}" type="presParOf" srcId="{F4E58C8E-7D81-4783-8D57-E78AEDA81342}" destId="{4C9B20BB-D091-4EBF-88FC-64DFE3CF08BD}" srcOrd="0" destOrd="0" presId="urn:microsoft.com/office/officeart/2005/8/layout/pList1"/>
    <dgm:cxn modelId="{1C9CD59D-8104-4056-A89C-DD6DA9F52F2F}" type="presParOf" srcId="{F4E58C8E-7D81-4783-8D57-E78AEDA81342}" destId="{88ECD476-6D97-498C-9C58-A7924F13ECD7}" srcOrd="1" destOrd="0" presId="urn:microsoft.com/office/officeart/2005/8/layout/pList1"/>
    <dgm:cxn modelId="{33045D0E-A1B5-4DFD-8001-0D13AFFB667A}" type="presParOf" srcId="{D9608600-3EB7-4E51-AC71-AAEEA2C925F9}" destId="{4E0355E1-0845-4949-8936-92B2CC969014}" srcOrd="13" destOrd="0" presId="urn:microsoft.com/office/officeart/2005/8/layout/pList1"/>
    <dgm:cxn modelId="{BA3F7127-7161-46EC-BED4-9D2E6568EABE}" type="presParOf" srcId="{D9608600-3EB7-4E51-AC71-AAEEA2C925F9}" destId="{95472758-3CE0-4817-970F-96CB56776A8C}" srcOrd="14" destOrd="0" presId="urn:microsoft.com/office/officeart/2005/8/layout/pList1"/>
    <dgm:cxn modelId="{205053FE-D9D9-47EA-A893-630474E46D89}" type="presParOf" srcId="{95472758-3CE0-4817-970F-96CB56776A8C}" destId="{15BCC2CE-A129-4222-8231-D9C4A6CFCDCF}" srcOrd="0" destOrd="0" presId="urn:microsoft.com/office/officeart/2005/8/layout/pList1"/>
    <dgm:cxn modelId="{AAFB4F82-34E7-4133-B1A8-958BA686B4DE}" type="presParOf" srcId="{95472758-3CE0-4817-970F-96CB56776A8C}" destId="{9F0298AD-BFAD-480C-97B8-09867261292F}" srcOrd="1" destOrd="0" presId="urn:microsoft.com/office/officeart/2005/8/layout/pList1"/>
    <dgm:cxn modelId="{8B113A78-677D-42D1-8BD2-9F67C11F7416}" type="presParOf" srcId="{D9608600-3EB7-4E51-AC71-AAEEA2C925F9}" destId="{C04E5EEC-D6CC-4965-921C-A2BB6B5C3515}" srcOrd="15" destOrd="0" presId="urn:microsoft.com/office/officeart/2005/8/layout/pList1"/>
    <dgm:cxn modelId="{317704DB-C64A-4CCB-A252-1F8DE91A75BD}" type="presParOf" srcId="{D9608600-3EB7-4E51-AC71-AAEEA2C925F9}" destId="{E34B20DF-7C55-4C6F-B494-DE859DF6B2C3}" srcOrd="16" destOrd="0" presId="urn:microsoft.com/office/officeart/2005/8/layout/pList1"/>
    <dgm:cxn modelId="{E771AB46-8C0D-4263-8949-47145F129EF1}" type="presParOf" srcId="{E34B20DF-7C55-4C6F-B494-DE859DF6B2C3}" destId="{A498F256-51A4-472A-AEB6-160F54450B32}" srcOrd="0" destOrd="0" presId="urn:microsoft.com/office/officeart/2005/8/layout/pList1"/>
    <dgm:cxn modelId="{0D3DB337-5E0B-4BA6-9984-DE49227F412C}" type="presParOf" srcId="{E34B20DF-7C55-4C6F-B494-DE859DF6B2C3}" destId="{01AADD57-F4EA-4A6E-AC94-52305ED8DC7E}" srcOrd="1" destOrd="0" presId="urn:microsoft.com/office/officeart/2005/8/layout/pList1"/>
    <dgm:cxn modelId="{17C1FFC7-5DAC-49AD-B9C9-6E88E2504772}" type="presParOf" srcId="{D9608600-3EB7-4E51-AC71-AAEEA2C925F9}" destId="{DE9AC9EB-5CB8-481E-8199-82F06F50A81E}" srcOrd="17" destOrd="0" presId="urn:microsoft.com/office/officeart/2005/8/layout/pList1"/>
    <dgm:cxn modelId="{ED2EDB54-D882-48F2-B4F4-C3784BE42051}" type="presParOf" srcId="{D9608600-3EB7-4E51-AC71-AAEEA2C925F9}" destId="{9F4C5FF1-3626-4FAB-A74F-029721A25FE8}" srcOrd="18" destOrd="0" presId="urn:microsoft.com/office/officeart/2005/8/layout/pList1"/>
    <dgm:cxn modelId="{09595DB6-84A3-4A34-8882-4DAAD2E2C2F6}" type="presParOf" srcId="{9F4C5FF1-3626-4FAB-A74F-029721A25FE8}" destId="{F7D67529-821F-47E8-8EDC-4BF0AFEC7952}" srcOrd="0" destOrd="0" presId="urn:microsoft.com/office/officeart/2005/8/layout/pList1"/>
    <dgm:cxn modelId="{33B4606F-2228-44EE-B9D4-EE6813FA63BE}" type="presParOf" srcId="{9F4C5FF1-3626-4FAB-A74F-029721A25FE8}" destId="{8B377675-E408-4AC4-AA0F-70E624B487B8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933583-4811-474B-BFA2-F1024F02D822}">
      <dsp:nvSpPr>
        <dsp:cNvPr id="0" name=""/>
        <dsp:cNvSpPr/>
      </dsp:nvSpPr>
      <dsp:spPr>
        <a:xfrm>
          <a:off x="6536" y="1292470"/>
          <a:ext cx="2255286" cy="1553892"/>
        </a:xfrm>
        <a:prstGeom prst="roundRect">
          <a:avLst/>
        </a:prstGeom>
        <a:blipFill>
          <a:blip xmlns:r="http://schemas.openxmlformats.org/officeDocument/2006/relationships" r:embed="rId1"/>
          <a:srcRect/>
          <a:stretch>
            <a:fillRect t="-4000" b="-4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3AD49D-6E05-4591-976C-3865A704D99F}">
      <dsp:nvSpPr>
        <dsp:cNvPr id="0" name=""/>
        <dsp:cNvSpPr/>
      </dsp:nvSpPr>
      <dsp:spPr>
        <a:xfrm>
          <a:off x="6536" y="2846363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u="none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летчик</a:t>
          </a:r>
        </a:p>
      </dsp:txBody>
      <dsp:txXfrm>
        <a:off x="6536" y="2846363"/>
        <a:ext cx="2255286" cy="836711"/>
      </dsp:txXfrm>
    </dsp:sp>
    <dsp:sp modelId="{494633DB-BE53-4A98-8215-1FEB568B1A11}">
      <dsp:nvSpPr>
        <dsp:cNvPr id="0" name=""/>
        <dsp:cNvSpPr/>
      </dsp:nvSpPr>
      <dsp:spPr>
        <a:xfrm>
          <a:off x="2487446" y="1292470"/>
          <a:ext cx="2255286" cy="1553892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0B39ED-EB12-4288-B6C0-32697AB38CEC}">
      <dsp:nvSpPr>
        <dsp:cNvPr id="0" name=""/>
        <dsp:cNvSpPr/>
      </dsp:nvSpPr>
      <dsp:spPr>
        <a:xfrm>
          <a:off x="2487446" y="2846363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u="none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десантник</a:t>
          </a:r>
        </a:p>
      </dsp:txBody>
      <dsp:txXfrm>
        <a:off x="2487446" y="2846363"/>
        <a:ext cx="2255286" cy="836711"/>
      </dsp:txXfrm>
    </dsp:sp>
    <dsp:sp modelId="{2C73E052-F2BD-4DB7-AEEA-28766EDB8BD6}">
      <dsp:nvSpPr>
        <dsp:cNvPr id="0" name=""/>
        <dsp:cNvSpPr/>
      </dsp:nvSpPr>
      <dsp:spPr>
        <a:xfrm>
          <a:off x="4968356" y="1292470"/>
          <a:ext cx="2255286" cy="1553892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84BB6-F0DA-4FFF-B27E-3E77456707AA}">
      <dsp:nvSpPr>
        <dsp:cNvPr id="0" name=""/>
        <dsp:cNvSpPr/>
      </dsp:nvSpPr>
      <dsp:spPr>
        <a:xfrm>
          <a:off x="4968356" y="2846363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u="none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связист</a:t>
          </a:r>
        </a:p>
      </dsp:txBody>
      <dsp:txXfrm>
        <a:off x="4968356" y="2846363"/>
        <a:ext cx="2255286" cy="836711"/>
      </dsp:txXfrm>
    </dsp:sp>
    <dsp:sp modelId="{327F6AC3-DCC2-45E6-AC69-D19427665DAD}">
      <dsp:nvSpPr>
        <dsp:cNvPr id="0" name=""/>
        <dsp:cNvSpPr/>
      </dsp:nvSpPr>
      <dsp:spPr>
        <a:xfrm>
          <a:off x="7449266" y="1292470"/>
          <a:ext cx="2255286" cy="1553892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DC4B1F-F1BC-4BDA-91F3-23A0DCAF2A0C}">
      <dsp:nvSpPr>
        <dsp:cNvPr id="0" name=""/>
        <dsp:cNvSpPr/>
      </dsp:nvSpPr>
      <dsp:spPr>
        <a:xfrm>
          <a:off x="7449266" y="2846363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u="none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танкист</a:t>
          </a:r>
        </a:p>
      </dsp:txBody>
      <dsp:txXfrm>
        <a:off x="7449266" y="2846363"/>
        <a:ext cx="2255286" cy="836711"/>
      </dsp:txXfrm>
    </dsp:sp>
    <dsp:sp modelId="{E1698635-813E-4327-9945-9609082EC5BC}">
      <dsp:nvSpPr>
        <dsp:cNvPr id="0" name=""/>
        <dsp:cNvSpPr/>
      </dsp:nvSpPr>
      <dsp:spPr>
        <a:xfrm>
          <a:off x="9930177" y="1292470"/>
          <a:ext cx="2255286" cy="1553892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41C6AB-B293-4A45-951F-7610CB56142F}">
      <dsp:nvSpPr>
        <dsp:cNvPr id="0" name=""/>
        <dsp:cNvSpPr/>
      </dsp:nvSpPr>
      <dsp:spPr>
        <a:xfrm>
          <a:off x="9930177" y="2846363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i="0" u="none" strike="noStrik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Баллистик по испытаниям космических средств</a:t>
          </a:r>
          <a:endParaRPr lang="ru-RU" sz="1050" b="0" u="non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30177" y="2846363"/>
        <a:ext cx="2255286" cy="836711"/>
      </dsp:txXfrm>
    </dsp:sp>
    <dsp:sp modelId="{A312FBBF-693C-444F-AACA-14E44665622E}">
      <dsp:nvSpPr>
        <dsp:cNvPr id="0" name=""/>
        <dsp:cNvSpPr/>
      </dsp:nvSpPr>
      <dsp:spPr>
        <a:xfrm>
          <a:off x="6536" y="3908603"/>
          <a:ext cx="2255286" cy="1553892"/>
        </a:xfrm>
        <a:prstGeom prst="round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671EDB-440F-4BAF-97B7-22FFAFA21A35}">
      <dsp:nvSpPr>
        <dsp:cNvPr id="0" name=""/>
        <dsp:cNvSpPr/>
      </dsp:nvSpPr>
      <dsp:spPr>
        <a:xfrm>
          <a:off x="6536" y="5462495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i="0" u="non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военный врач</a:t>
          </a:r>
          <a:endParaRPr lang="ru-RU" sz="1050" b="0" u="non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36" y="5462495"/>
        <a:ext cx="2255286" cy="836711"/>
      </dsp:txXfrm>
    </dsp:sp>
    <dsp:sp modelId="{4C9B20BB-D091-4EBF-88FC-64DFE3CF08BD}">
      <dsp:nvSpPr>
        <dsp:cNvPr id="0" name=""/>
        <dsp:cNvSpPr/>
      </dsp:nvSpPr>
      <dsp:spPr>
        <a:xfrm>
          <a:off x="2487446" y="3908603"/>
          <a:ext cx="2255286" cy="1553892"/>
        </a:xfrm>
        <a:prstGeom prst="round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CD476-6D97-498C-9C58-A7924F13ECD7}">
      <dsp:nvSpPr>
        <dsp:cNvPr id="0" name=""/>
        <dsp:cNvSpPr/>
      </dsp:nvSpPr>
      <dsp:spPr>
        <a:xfrm>
          <a:off x="2487446" y="5462495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u="none" strike="noStrik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Инженер-взрывотехник</a:t>
          </a:r>
          <a:endParaRPr lang="ru-RU" sz="1050" b="0" u="non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87446" y="5462495"/>
        <a:ext cx="2255286" cy="836711"/>
      </dsp:txXfrm>
    </dsp:sp>
    <dsp:sp modelId="{15BCC2CE-A129-4222-8231-D9C4A6CFCDCF}">
      <dsp:nvSpPr>
        <dsp:cNvPr id="0" name=""/>
        <dsp:cNvSpPr/>
      </dsp:nvSpPr>
      <dsp:spPr>
        <a:xfrm>
          <a:off x="4968356" y="3908603"/>
          <a:ext cx="2255286" cy="1553892"/>
        </a:xfrm>
        <a:prstGeom prst="roundRect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0298AD-BFAD-480C-97B8-09867261292F}">
      <dsp:nvSpPr>
        <dsp:cNvPr id="0" name=""/>
        <dsp:cNvSpPr/>
      </dsp:nvSpPr>
      <dsp:spPr>
        <a:xfrm>
          <a:off x="4968356" y="5462495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u="none" strike="noStrik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Инженер-конструктор оружия</a:t>
          </a:r>
          <a:endParaRPr lang="ru-RU" sz="1050" b="0" u="non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68356" y="5462495"/>
        <a:ext cx="2255286" cy="836711"/>
      </dsp:txXfrm>
    </dsp:sp>
    <dsp:sp modelId="{A498F256-51A4-472A-AEB6-160F54450B32}">
      <dsp:nvSpPr>
        <dsp:cNvPr id="0" name=""/>
        <dsp:cNvSpPr/>
      </dsp:nvSpPr>
      <dsp:spPr>
        <a:xfrm>
          <a:off x="7449266" y="3908603"/>
          <a:ext cx="2255286" cy="1553892"/>
        </a:xfrm>
        <a:prstGeom prst="round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ADD57-F4EA-4A6E-AC94-52305ED8DC7E}">
      <dsp:nvSpPr>
        <dsp:cNvPr id="0" name=""/>
        <dsp:cNvSpPr/>
      </dsp:nvSpPr>
      <dsp:spPr>
        <a:xfrm>
          <a:off x="7449266" y="5462495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i="0" u="none" strike="noStrik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Военный переводчик</a:t>
          </a:r>
          <a:endParaRPr lang="ru-RU" sz="1050" b="0" u="non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49266" y="5462495"/>
        <a:ext cx="2255286" cy="836711"/>
      </dsp:txXfrm>
    </dsp:sp>
    <dsp:sp modelId="{F7D67529-821F-47E8-8EDC-4BF0AFEC7952}">
      <dsp:nvSpPr>
        <dsp:cNvPr id="0" name=""/>
        <dsp:cNvSpPr/>
      </dsp:nvSpPr>
      <dsp:spPr>
        <a:xfrm>
          <a:off x="9930177" y="3908603"/>
          <a:ext cx="2255286" cy="1553892"/>
        </a:xfrm>
        <a:prstGeom prst="roundRect">
          <a:avLst/>
        </a:prstGeom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7000" b="-47000"/>
          </a:stretch>
        </a:blip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377675-E408-4AC4-AA0F-70E624B487B8}">
      <dsp:nvSpPr>
        <dsp:cNvPr id="0" name=""/>
        <dsp:cNvSpPr/>
      </dsp:nvSpPr>
      <dsp:spPr>
        <a:xfrm>
          <a:off x="9930177" y="5462495"/>
          <a:ext cx="2255286" cy="8367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50" b="0" i="0" u="none" strike="noStrike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Военный журналист</a:t>
          </a:r>
          <a:endParaRPr lang="ru-RU" sz="1050" b="0" u="non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30177" y="5462495"/>
        <a:ext cx="2255286" cy="8367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EF6CB5-909F-1DDC-3213-FFADE2778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8B0DEE-7B02-6527-3E16-AE0FCFE30A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B078B1-5660-FBB8-ED6E-17DC7DB00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9F1621-F0EC-4B08-3638-EB4823500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83F2E1-698F-8D1B-9DC6-BCB7523F3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20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EF7B05-1506-40E2-A2C2-CD1025B55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EE8C5D-89F4-1978-0CD1-12878CD2F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817C91-ADA7-872A-648A-94797AC34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DE7940-C7D0-913D-B7D5-945A482EB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D70767-A4AD-13FD-A15B-6460F1A13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669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234F9-847C-7D8C-3E6A-DFBE0A0AF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C5968D-226B-F717-0C0D-2E97CC9D9F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9E798C-F4B8-F829-96DF-7B2F469CE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CA3790-BEFB-8FD2-D380-B94468C01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3C510E-347F-119D-9250-6E021CF6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571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14627B-5C5B-8688-25D1-3F5347211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A2FAF7-42CF-D37D-32EF-A02D361763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B89741-5F7B-8AC6-AF02-FE3DE7EC97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159B33-3820-FFD6-B47B-FEA13CCB1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8D80CC-53AF-9996-60AB-215BB6661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FD80D1-9F2E-76AF-4DB2-B3E7DD88F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035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80E9D-CCA5-6106-B09E-8A64E2110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0179951-6BAC-BFA1-4CDA-C36A55058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ACB87ED-A957-A060-CD42-AC88EB7E9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E789706-336A-9B37-F2A3-9E8DD42A1D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0915A58-024E-F1C0-5C44-EA06F1EC90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61B18AD-11AC-8D18-3F9B-2CC77006A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5F553AB-A4A3-B1C6-A9C3-F63672368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1D1DA8B-A2C6-A36A-AEBC-83C533EF0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58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8E9753-508F-775A-3B8E-47398F996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70A7A5D-F9E7-E06F-85F4-C877238A3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32D59F3-2B00-D3E3-6519-002597A4B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2E3C75C-9881-D863-2F3A-6B313A4A5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312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F44848B-1249-8116-A88B-B7E22F885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8265CD8-1967-062E-39A1-0509EDD2D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9F25039-47D6-F9E9-C10A-5A324E27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933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B41CEF-6161-8051-6E24-6F282C538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E44BD6-3532-BF68-0E1A-08E0924284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07AAB5C-5444-A54B-C525-3885F825D8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89BE43-83C9-1A47-17C1-10CFC0FC6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9E2868-0632-A772-6445-603EF48A3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B768DE-CE5C-896D-0B98-5D50F4337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394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E513FD-3ED7-D746-1B07-8F5E28877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B2C02B5-33C1-1AF7-784A-933BDDD8FC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323AAB4-6944-9D44-BA19-D10D613FD7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648A34-89DF-8238-0052-0CB9C89F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D6C3099-67F3-3A9A-4EF3-C04AF3FBD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E7DC69-422D-B3FE-5269-D6670E238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269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81FF6A-ECC4-B99F-D783-299167027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286E39C-C0CE-9C86-0CEC-0DDC2A6CCD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4B6290-154B-BA14-7BE7-89D94767E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319F01-AE6A-4589-C6F8-C19A59E2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4706EC-30CF-4001-B633-DF9CE969B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557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3680C46-294C-4F98-C764-84070E456F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A78E6B-893C-F618-94DF-FC833BA956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8C733F-0E44-8D30-F746-E5E1D4CA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323743-95FA-A8F7-1E7E-D8752F324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1010F7-3BB8-1B51-2025-3F32DD24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909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D9287B-B1A7-F2F3-4808-767A87DA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90D29E-BF60-CDC8-974E-FA5DA845A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E074D0-206F-FB96-458D-3671B5FFCB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6F62D-CACB-4A68-8DB0-71D2768269EE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59E445-C513-9D83-0123-3A81F65BE2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D0ADDB-37CD-7A05-22DD-334A5513F1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37081-7F8E-418B-82E1-F91AEC737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706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D628C74-8E56-F366-3788-EF00F9044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13" y="1414817"/>
            <a:ext cx="9778955" cy="5571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F6523D4-47B0-6213-6C6D-7A4E5D406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1168"/>
            <a:ext cx="2430600" cy="24306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472D302-6D6C-F031-0288-4936DC72C10B}"/>
              </a:ext>
            </a:extLst>
          </p:cNvPr>
          <p:cNvSpPr txBox="1"/>
          <p:nvPr/>
        </p:nvSpPr>
        <p:spPr>
          <a:xfrm>
            <a:off x="3027948" y="264767"/>
            <a:ext cx="61361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общественная организация </a:t>
            </a:r>
          </a:p>
          <a:p>
            <a:pPr algn="ctr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«Содружество выпускников детских домов </a:t>
            </a:r>
          </a:p>
          <a:p>
            <a:pPr algn="ctr"/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«Дети всей страны»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8F59D8-B4EA-1E7D-B21F-7D71CA6B291C}"/>
              </a:ext>
            </a:extLst>
          </p:cNvPr>
          <p:cNvSpPr txBox="1"/>
          <p:nvPr/>
        </p:nvSpPr>
        <p:spPr>
          <a:xfrm>
            <a:off x="3027948" y="1197626"/>
            <a:ext cx="61361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ВСЕРОССИЙСКАЯ АКЦИЯ «ЗАЩИТНИКИ ОТЕЧЕСТВА»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85680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0A2379-1022-2595-02F0-7F30ACC7A9F6}"/>
              </a:ext>
            </a:extLst>
          </p:cNvPr>
          <p:cNvSpPr txBox="1"/>
          <p:nvPr/>
        </p:nvSpPr>
        <p:spPr>
          <a:xfrm>
            <a:off x="0" y="199006"/>
            <a:ext cx="1219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0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23 ФЕВРАЛЯ В РОССИИ ОТМЕЧАЕТСЯ</a:t>
            </a:r>
          </a:p>
          <a:p>
            <a:pPr algn="ctr"/>
            <a:r>
              <a:rPr lang="ru-RU" sz="2800" b="0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ДЕНЬ ЗАЩИТНИКА ОТЕЧЕСТВА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0328A4-4DDC-D876-8347-BAF5920858D9}"/>
              </a:ext>
            </a:extLst>
          </p:cNvPr>
          <p:cNvSpPr txBox="1"/>
          <p:nvPr/>
        </p:nvSpPr>
        <p:spPr>
          <a:xfrm>
            <a:off x="5382125" y="1687161"/>
            <a:ext cx="6367112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праздника берет свое начало в 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1918 году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э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тот день считается днем рождения Рабоче-крестьянской Красной Армии. </a:t>
            </a:r>
          </a:p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Великой Отечественной войны эта дата стала еще более особенной: 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23 февраля 1943 года 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Армия разгромила противника под Сталинградом, а ровно через год отметила успехи в освобождении Днепра. 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23 февраля 1945 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года Красная Армия встречала уже на территории Европы, практически разгромив противника.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A8E2CA7-F032-57E5-B8C1-9EF6EB4146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43" r="10562"/>
          <a:stretch/>
        </p:blipFill>
        <p:spPr>
          <a:xfrm>
            <a:off x="442763" y="1809549"/>
            <a:ext cx="4389120" cy="3537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5797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CEC0FA-DBBC-B824-9322-F0941211C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0850"/>
            <a:ext cx="5619750" cy="38671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8C946B-70C4-8969-14B0-6A38CBE52DC7}"/>
              </a:ext>
            </a:extLst>
          </p:cNvPr>
          <p:cNvSpPr txBox="1"/>
          <p:nvPr/>
        </p:nvSpPr>
        <p:spPr>
          <a:xfrm>
            <a:off x="186429" y="303054"/>
            <a:ext cx="11611993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1946 году после окончания Великой Отечественной войны праздник снова переименовали: тогда 23 февраля стало 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Днем Советской армии и Военно-морского флота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тех пор событие стали отмечать военными парадами и салютами, а ветеранов армии и флота — торжественно награждать орденами и медалями. </a:t>
            </a:r>
          </a:p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время в этот день в СССР чествовали только тех, кто имел отношение к военной службе, но впоследствии стали поздравлять всех мужчин — будущих защитников Родины и своих семей.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1930FEF-40BC-AC60-322E-A809E5A860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2" y="3463034"/>
            <a:ext cx="4643021" cy="30919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0475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E372D9-2402-BC34-B67B-EDDC3E3F66D6}"/>
              </a:ext>
            </a:extLst>
          </p:cNvPr>
          <p:cNvSpPr txBox="1"/>
          <p:nvPr/>
        </p:nvSpPr>
        <p:spPr>
          <a:xfrm>
            <a:off x="558266" y="113353"/>
            <a:ext cx="11271183" cy="2120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Привычное нам название — 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День защитника отечества 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 праздник приобрел в 1995 году. Его утвердил первый президент Российской Федерации Борис Ельцин. </a:t>
            </a:r>
          </a:p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2002 году Государственная Дума Российской Федерации сделала 23 февраля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нерабочим днем.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Праздник, чья история </a:t>
            </a: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насчитывает уже почти 100 лет, стал важной частью культуры российского общества.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C8FE2A-B2E0-7CC4-919C-953372EF57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" b="29168"/>
          <a:stretch/>
        </p:blipFill>
        <p:spPr>
          <a:xfrm>
            <a:off x="-52137" y="1932732"/>
            <a:ext cx="12296274" cy="4925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1531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ED60366-D915-AF38-B29D-94B8143FA2C7}"/>
              </a:ext>
            </a:extLst>
          </p:cNvPr>
          <p:cNvSpPr txBox="1"/>
          <p:nvPr/>
        </p:nvSpPr>
        <p:spPr>
          <a:xfrm>
            <a:off x="5341300" y="1934510"/>
            <a:ext cx="6433449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" indent="457200" algn="just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sz="18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Федерация использует свои вооруженные силы исключительно для поддержания всеобщего мира. </a:t>
            </a:r>
          </a:p>
          <a:p>
            <a:pPr marL="36000" indent="457200" algn="just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00" indent="457200" algn="just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sz="18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Военная доктрина Российской Федерации носит оборонительный характер. </a:t>
            </a:r>
          </a:p>
          <a:p>
            <a:pPr marL="36000" indent="457200" algn="just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endParaRPr lang="ru-RU" sz="18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00" indent="457200" algn="just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sz="18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Федерация вступает в военный конфликт только в том случае, если стране, её гражданам и её союзникам грозит опасность со стороны агрессоров и враждебных стран.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FD0EDC-2B95-1636-62A1-5D4072E57E94}"/>
              </a:ext>
            </a:extLst>
          </p:cNvPr>
          <p:cNvSpPr txBox="1"/>
          <p:nvPr/>
        </p:nvSpPr>
        <p:spPr>
          <a:xfrm>
            <a:off x="0" y="288771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0" i="0" u="none" strike="noStrike" baseline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ВОЕННАЯ ДОКТРИНА РОССИЙСКОЙ ФЕДЕРАЦИИ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0EFCB3-4235-5467-69B6-3C1642B0A5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1" r="25219"/>
          <a:stretch/>
        </p:blipFill>
        <p:spPr>
          <a:xfrm>
            <a:off x="417251" y="1183702"/>
            <a:ext cx="4350058" cy="5283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963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5AF9E1-2022-4ABA-8413-24F70CEF4844}"/>
              </a:ext>
            </a:extLst>
          </p:cNvPr>
          <p:cNvSpPr txBox="1"/>
          <p:nvPr/>
        </p:nvSpPr>
        <p:spPr>
          <a:xfrm>
            <a:off x="0" y="161017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военных профессий</a:t>
            </a:r>
          </a:p>
        </p:txBody>
      </p:sp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id="{24DAB444-A46F-10A2-6795-B03652A0E3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6288987"/>
              </p:ext>
            </p:extLst>
          </p:nvPr>
        </p:nvGraphicFramePr>
        <p:xfrm>
          <a:off x="0" y="729734"/>
          <a:ext cx="12192000" cy="7591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6EDB176D-8BF1-849F-F7A0-B52B7A5EF087}"/>
              </a:ext>
            </a:extLst>
          </p:cNvPr>
          <p:cNvSpPr txBox="1"/>
          <p:nvPr/>
        </p:nvSpPr>
        <p:spPr>
          <a:xfrm>
            <a:off x="59184" y="951675"/>
            <a:ext cx="120736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Военные профессии многогранны, ниже представлен лишь небольшой список </a:t>
            </a:r>
            <a:endParaRPr lang="ru-RU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19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77A2AD-1A7D-ADF9-994A-5C6B2F478778}"/>
              </a:ext>
            </a:extLst>
          </p:cNvPr>
          <p:cNvSpPr txBox="1"/>
          <p:nvPr/>
        </p:nvSpPr>
        <p:spPr>
          <a:xfrm>
            <a:off x="7235301" y="1370163"/>
            <a:ext cx="4660777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28575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иметь высшее или среднее профессиональное образование или отслужить по призыву не менее трех месяцев;</a:t>
            </a:r>
          </a:p>
          <a:p>
            <a:pPr marL="285750" indent="28575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от 18 до 40 лет (до 30 для иностранцев);</a:t>
            </a:r>
          </a:p>
          <a:p>
            <a:pPr marL="285750" indent="28575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иметь неснятой или непогашенной судимости;</a:t>
            </a:r>
          </a:p>
          <a:p>
            <a:pPr marL="285750" indent="28575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пройти психологическое тестирование;</a:t>
            </a:r>
          </a:p>
          <a:p>
            <a:pPr marL="285750" indent="28575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сдать нормы физподготовки и иметь категорию годности к службе А или Б.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9837C7-9A76-CAE9-D963-D909ED800CF1}"/>
              </a:ext>
            </a:extLst>
          </p:cNvPr>
          <p:cNvSpPr txBox="1"/>
          <p:nvPr/>
        </p:nvSpPr>
        <p:spPr>
          <a:xfrm>
            <a:off x="103573" y="236198"/>
            <a:ext cx="11984854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 работать в армии нужно соответствовать нескольким критериям: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960CBB7-CA3D-9733-DB3B-3C5184A8D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73" y="1604483"/>
            <a:ext cx="7088470" cy="4385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206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2BB0C6-06EB-BE13-FEC1-96F84B3DB3B1}"/>
              </a:ext>
            </a:extLst>
          </p:cNvPr>
          <p:cNvSpPr txBox="1"/>
          <p:nvPr/>
        </p:nvSpPr>
        <p:spPr>
          <a:xfrm>
            <a:off x="1460082" y="955185"/>
            <a:ext cx="28812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Марат </a:t>
            </a:r>
            <a:r>
              <a:rPr lang="ru-RU" b="1" i="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Казей</a:t>
            </a:r>
            <a:r>
              <a:rPr lang="ru-RU" b="1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14 лет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A3D19-3681-906F-6C0F-7BB82F9D5FE8}"/>
              </a:ext>
            </a:extLst>
          </p:cNvPr>
          <p:cNvSpPr txBox="1"/>
          <p:nvPr/>
        </p:nvSpPr>
        <p:spPr>
          <a:xfrm>
            <a:off x="5308847" y="1296432"/>
            <a:ext cx="6542842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партизанского отряда имени 25-летия Октября, разведчик штаба 200-й партизанской бригады имени Рокоссовского.</a:t>
            </a:r>
          </a:p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Наравне со старшими товарищами он ходил в разведку - как в одиночку, так и с группой. Участвовал в рейдах. Подрывал эшелоны. </a:t>
            </a:r>
          </a:p>
          <a:p>
            <a:pPr indent="457200" algn="just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 бой в январе 1943 года, когда, раненый, он поднял своих товарищей в атаку и пробился сквозь вражеское кольцо, Марат получил медаль "За отвагу". А в мае 1944-го при выполнении очередного задания около деревни </a:t>
            </a:r>
            <a:r>
              <a:rPr lang="ru-RU" b="0" i="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Хоромицкие</a:t>
            </a: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Минской области 14-летний боец погиб. В 1965 году Марату </a:t>
            </a:r>
            <a:r>
              <a:rPr lang="ru-RU" b="0" i="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Казею</a:t>
            </a: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присвоено звание Героя СССР.</a:t>
            </a:r>
          </a:p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FA20E5-ED6D-16E1-342C-B7A18EA18FA3}"/>
              </a:ext>
            </a:extLst>
          </p:cNvPr>
          <p:cNvSpPr txBox="1"/>
          <p:nvPr/>
        </p:nvSpPr>
        <p:spPr>
          <a:xfrm>
            <a:off x="0" y="286155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0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Дети-герои Великой Отечественной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0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ойны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A920C17-2C23-ADB8-2350-C161DDFA9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23" y="1531882"/>
            <a:ext cx="3698673" cy="4853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9274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853C05-9044-D382-2E10-1A0F010E4F8E}"/>
              </a:ext>
            </a:extLst>
          </p:cNvPr>
          <p:cNvSpPr txBox="1"/>
          <p:nvPr/>
        </p:nvSpPr>
        <p:spPr>
          <a:xfrm>
            <a:off x="8311589" y="487697"/>
            <a:ext cx="26801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Зина Портнова, 17 лет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DAB0C3-7EF8-FA60-DD96-6BF8E4E003E9}"/>
              </a:ext>
            </a:extLst>
          </p:cNvPr>
          <p:cNvSpPr txBox="1"/>
          <p:nvPr/>
        </p:nvSpPr>
        <p:spPr>
          <a:xfrm>
            <a:off x="470516" y="751344"/>
            <a:ext cx="680029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Член подпольной комсомольско-молодежной организации "Юные мстители", разведчица партизанского отряда имени Ворошилова.</a:t>
            </a:r>
          </a:p>
          <a:p>
            <a:pPr indent="457200" algn="l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декабре 1943-го она получила задание наладить связь с подпольем. Но при возвращении в отряд Зину арестовали.</a:t>
            </a:r>
          </a:p>
          <a:p>
            <a:pPr indent="457200" algn="l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допроса девочка схватила со стола пистолет фашистского следователя, застрелила его и еще двух гитлеровцев, пыталась бежать, но была схвачена.10 января 1944 года в деревне </a:t>
            </a:r>
            <a:r>
              <a:rPr lang="ru-RU" b="0" i="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Горяны</a:t>
            </a: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ныне Шумилинского района Витебской области Белоруссии 17-летнюю Зину расстреляли.</a:t>
            </a:r>
          </a:p>
          <a:p>
            <a:pPr indent="457200" algn="l">
              <a:lnSpc>
                <a:spcPct val="150000"/>
              </a:lnSpc>
            </a:pPr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Звание Героя Советского Союза Портновой Зинаиде было присвоено в 1958 году.</a:t>
            </a:r>
          </a:p>
          <a:p>
            <a:pPr algn="l"/>
            <a:endParaRPr lang="ru-RU" b="0" i="0" dirty="0">
              <a:solidFill>
                <a:srgbClr val="252525"/>
              </a:solidFill>
              <a:effectLst/>
              <a:latin typeface="LatoWeb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54F3316-436B-DA15-DD7B-F6645866C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327" y="1033171"/>
            <a:ext cx="3820627" cy="51524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0447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EE43C5-467D-99A5-A033-80037AD352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42" y="1255700"/>
            <a:ext cx="3720057" cy="5259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D5DF99-B547-4E61-D2C5-C101BE96303E}"/>
              </a:ext>
            </a:extLst>
          </p:cNvPr>
          <p:cNvSpPr txBox="1"/>
          <p:nvPr/>
        </p:nvSpPr>
        <p:spPr>
          <a:xfrm>
            <a:off x="-443246" y="660601"/>
            <a:ext cx="4711971" cy="463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ru-RU" sz="18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Майор Виктор Дудин</a:t>
            </a:r>
            <a:endParaRPr lang="ru-RU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49493B-6BDA-FB2E-1C32-58F595F04B54}"/>
              </a:ext>
            </a:extLst>
          </p:cNvPr>
          <p:cNvSpPr txBox="1"/>
          <p:nvPr/>
        </p:nvSpPr>
        <p:spPr>
          <a:xfrm>
            <a:off x="4387452" y="792436"/>
            <a:ext cx="759040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2005 году поступил в Краснодарское высшее военное авиационное училище и в 2010 закончил с отличием факультет истребительной авиации. Был направлен в 23-й истребительный авиационный полк. Как один из лучших штурманов своего полка, после начала военной операции в Сирии пять раз был в командировках на Ближнем Востоке, где приобрел свой первый боевой опыт.</a:t>
            </a:r>
            <a:endParaRPr lang="ru-RU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 fontAlgn="ctr">
              <a:lnSpc>
                <a:spcPct val="150000"/>
              </a:lnSpc>
            </a:pPr>
            <a:r>
              <a:rPr lang="ru-RU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феврале 2022 г.  Виктор в составе пары истребителей вылетел на перехват двух украинских Су-27 и успешно поразил цели. И на следующий же день Дудин ликвидировал еще один Су-27 противника.</a:t>
            </a:r>
            <a:endParaRPr lang="ru-RU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 fontAlgn="ctr">
              <a:lnSpc>
                <a:spcPct val="150000"/>
              </a:lnSpc>
            </a:pPr>
            <a:r>
              <a:rPr lang="ru-RU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Сбив вражеский самолет в первые же часы военной операции, Виктор Дудин стал первым летчиком, удостоенным звания Героя России в ходе СВО по денацификации и демилитаризации Украины. Медаль «Золотая Звезда» Виктору вручал лично министр обороны генерал армии Сергей Шойгу.</a:t>
            </a:r>
            <a:endParaRPr lang="ru-RU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BCD70C-B4BA-90DF-F7FA-86C7EB689D15}"/>
              </a:ext>
            </a:extLst>
          </p:cNvPr>
          <p:cNvSpPr txBox="1"/>
          <p:nvPr/>
        </p:nvSpPr>
        <p:spPr>
          <a:xfrm>
            <a:off x="132359" y="63138"/>
            <a:ext cx="119272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0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ерои Специальной военной операции (СВО)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88768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A65ED6B-D101-A3E8-9F9E-0BD62E25D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38" y="1013936"/>
            <a:ext cx="3579870" cy="5196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5937E3-CB45-BA2F-2CCA-A1271DDE11D8}"/>
              </a:ext>
            </a:extLst>
          </p:cNvPr>
          <p:cNvSpPr txBox="1"/>
          <p:nvPr/>
        </p:nvSpPr>
        <p:spPr>
          <a:xfrm>
            <a:off x="-929640" y="514002"/>
            <a:ext cx="6096000" cy="374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Александр Белоглазов</a:t>
            </a:r>
            <a:endParaRPr lang="ru-RU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3EF2BF-041D-1F83-4F9A-46B0863493AE}"/>
              </a:ext>
            </a:extLst>
          </p:cNvPr>
          <p:cNvSpPr txBox="1"/>
          <p:nvPr/>
        </p:nvSpPr>
        <p:spPr>
          <a:xfrm>
            <a:off x="5077672" y="1349896"/>
            <a:ext cx="645484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ru-RU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Командир 604-го Краснознамённого центра специального назначения «Витязь», отдельной дивизии оперативного назначения имени Ф. Э. Дзержинского Федеральной службы войск национальной гвардии Российской Федерации, полковник.</a:t>
            </a:r>
          </a:p>
          <a:p>
            <a:pPr indent="457200" algn="just">
              <a:lnSpc>
                <a:spcPct val="150000"/>
              </a:lnSpc>
            </a:pPr>
            <a:r>
              <a:rPr lang="ru-RU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 первые месяцы специальной военной операции отряд под командованием Белоглазова уничтожил 30 единиц бронетехники, взял 18 опорных пунктов противника, подавил около 50 огневых точек. Лично командир отряда принял участие в выполнении более 500 боевых задач. </a:t>
            </a:r>
            <a:endParaRPr lang="ru-RU" kern="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129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5CBC85E-F4EA-E18F-D92C-B6A609CCD774}"/>
              </a:ext>
            </a:extLst>
          </p:cNvPr>
          <p:cNvSpPr txBox="1"/>
          <p:nvPr/>
        </p:nvSpPr>
        <p:spPr>
          <a:xfrm>
            <a:off x="73612" y="1612788"/>
            <a:ext cx="5501196" cy="1634490"/>
          </a:xfrm>
          <a:prstGeom prst="flowChartAlternateProcess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Л., Белгородская область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Проявляя себя истинным героем, выпускник участвует в боевых действиях, за что и награжден орденом Мужества.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5B8E82-A76E-95F4-CDD5-067DD197765C}"/>
              </a:ext>
            </a:extLst>
          </p:cNvPr>
          <p:cNvSpPr txBox="1"/>
          <p:nvPr/>
        </p:nvSpPr>
        <p:spPr>
          <a:xfrm>
            <a:off x="247391" y="3608979"/>
            <a:ext cx="5601217" cy="3166824"/>
          </a:xfrm>
          <a:prstGeom prst="flowChartAlternateProcess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 Павел, Костромская область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Служил в 331 Костромском гвардейском десантно-штурмовом полку.</a:t>
            </a:r>
          </a:p>
          <a:p>
            <a:pPr algn="just"/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феврале 2022 г. был отправлен в зону СВО, где героически сражался с противником. Вернулся в звании ефрейтора после ранения, представлен к награде. В данный момент занимается подготовкой мобилизованных.</a:t>
            </a:r>
          </a:p>
          <a:p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847CE2-F7F0-8CFD-176B-767C8528B53D}"/>
              </a:ext>
            </a:extLst>
          </p:cNvPr>
          <p:cNvSpPr txBox="1"/>
          <p:nvPr/>
        </p:nvSpPr>
        <p:spPr>
          <a:xfrm>
            <a:off x="5954325" y="1974171"/>
            <a:ext cx="5924365" cy="1940957"/>
          </a:xfrm>
          <a:prstGeom prst="flowChartAlternateProcess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Куликовский Дмитрий, г. Санкт-Петербург</a:t>
            </a:r>
          </a:p>
          <a:p>
            <a:endParaRPr lang="ru-RU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2022 года является Председателем Санкт-Петербургского Регионального отделения Содружества. В зоне СВО находится с осени 2022 года. Отмечен благодарственным письмо командира войсковой части.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99A59F-3203-F6C7-B5CE-28AEB108AF62}"/>
              </a:ext>
            </a:extLst>
          </p:cNvPr>
          <p:cNvSpPr txBox="1"/>
          <p:nvPr/>
        </p:nvSpPr>
        <p:spPr>
          <a:xfrm>
            <a:off x="6210228" y="4347532"/>
            <a:ext cx="5848607" cy="2247424"/>
          </a:xfrm>
          <a:prstGeom prst="flowChartAlternateProcess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Позывной "Ромашка", Удмуртская Республика</a:t>
            </a:r>
          </a:p>
          <a:p>
            <a:endParaRPr lang="ru-RU" b="1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Девушка с позывным «Ромашка» — командир эвакуационной группы. Она рано потеряла родителей, выросла в детском доме в Удмуртии и после школы стала медсестрой. На СВО отправилась добровольцем в октябре 2022 года.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F5CE754-D4BE-570C-211B-2B802D19C6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6" t="3367" r="14965" b="63475"/>
          <a:stretch/>
        </p:blipFill>
        <p:spPr>
          <a:xfrm>
            <a:off x="3387298" y="82197"/>
            <a:ext cx="5417404" cy="1459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11660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928</Words>
  <Application>Microsoft Office PowerPoint</Application>
  <PresentationFormat>Широкоэкранный</PresentationFormat>
  <Paragraphs>68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LatoWeb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СВДД</dc:creator>
  <cp:lastModifiedBy>СВДД</cp:lastModifiedBy>
  <cp:revision>5</cp:revision>
  <dcterms:created xsi:type="dcterms:W3CDTF">2024-01-30T08:13:17Z</dcterms:created>
  <dcterms:modified xsi:type="dcterms:W3CDTF">2024-02-05T10:09:02Z</dcterms:modified>
</cp:coreProperties>
</file>