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259" r:id="rId4"/>
    <p:sldId id="261" r:id="rId5"/>
    <p:sldId id="262" r:id="rId6"/>
    <p:sldId id="258" r:id="rId7"/>
    <p:sldId id="264" r:id="rId8"/>
    <p:sldId id="265" r:id="rId9"/>
    <p:sldId id="268" r:id="rId10"/>
    <p:sldId id="269" r:id="rId11"/>
    <p:sldId id="270" r:id="rId12"/>
    <p:sldId id="267" r:id="rId13"/>
    <p:sldId id="284" r:id="rId14"/>
    <p:sldId id="266" r:id="rId15"/>
    <p:sldId id="272" r:id="rId16"/>
    <p:sldId id="274" r:id="rId17"/>
    <p:sldId id="271" r:id="rId18"/>
    <p:sldId id="273" r:id="rId19"/>
    <p:sldId id="278" r:id="rId20"/>
    <p:sldId id="277" r:id="rId21"/>
    <p:sldId id="282" r:id="rId22"/>
    <p:sldId id="276" r:id="rId23"/>
    <p:sldId id="275" r:id="rId24"/>
    <p:sldId id="260" r:id="rId25"/>
    <p:sldId id="263" r:id="rId26"/>
    <p:sldId id="279" r:id="rId27"/>
    <p:sldId id="280" r:id="rId2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1">
          <a:gsLst>
            <a:gs pos="0">
              <a:srgbClr val="242424"/>
            </a:gs>
            <a:gs pos="30000">
              <a:srgbClr val="2D2D2D"/>
            </a:gs>
            <a:gs pos="100000">
              <a:srgbClr val="7D7D7D"/>
            </a:gs>
          </a:gsLst>
          <a:lin ang="1296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8">
            <a:extLst>
              <a:ext uri="{FF2B5EF4-FFF2-40B4-BE49-F238E27FC236}">
                <a16:creationId xmlns:a16="http://schemas.microsoft.com/office/drawing/2014/main" xmlns="" id="{2F55BF9E-61D2-B74D-E04E-FEC3B01B80D5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Полилиния 10">
            <a:extLst>
              <a:ext uri="{FF2B5EF4-FFF2-40B4-BE49-F238E27FC236}">
                <a16:creationId xmlns:a16="http://schemas.microsoft.com/office/drawing/2014/main" xmlns="" id="{FFBEA2E6-93DE-AFDB-F9B3-F5FD5339F628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>
            <a:extLst>
              <a:ext uri="{FF2B5EF4-FFF2-40B4-BE49-F238E27FC236}">
                <a16:creationId xmlns:a16="http://schemas.microsoft.com/office/drawing/2014/main" xmlns="" id="{85AF1BC5-B707-FE61-9601-9065B61EE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B18E6-9554-46EC-B3C5-75709ECB074F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xmlns="" id="{8DC931A2-DD23-35B3-191F-054E6D477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>
            <a:extLst>
              <a:ext uri="{FF2B5EF4-FFF2-40B4-BE49-F238E27FC236}">
                <a16:creationId xmlns:a16="http://schemas.microsoft.com/office/drawing/2014/main" xmlns="" id="{EF866D37-9418-A24F-7629-8988B9EEE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64A1B-86C9-4D57-A242-06AF774441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69072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xmlns="" id="{73119A6F-23E0-D23A-D206-EB9C6A064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EFC77-77FB-42F7-A786-D198CEC151B6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xmlns="" id="{86A79CA7-70E0-7D18-61E6-19432E34D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xmlns="" id="{C1F2C011-1019-D126-64C0-6B1F6D67C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6BE40-7BF0-4E47-A88C-BEFA14C61D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6573864"/>
      </p:ext>
    </p:extLst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1">
          <a:gsLst>
            <a:gs pos="0">
              <a:srgbClr val="242424"/>
            </a:gs>
            <a:gs pos="30000">
              <a:srgbClr val="2D2D2D"/>
            </a:gs>
            <a:gs pos="100000">
              <a:srgbClr val="7D7D7D"/>
            </a:gs>
          </a:gsLst>
          <a:lin ang="1296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8">
            <a:extLst>
              <a:ext uri="{FF2B5EF4-FFF2-40B4-BE49-F238E27FC236}">
                <a16:creationId xmlns:a16="http://schemas.microsoft.com/office/drawing/2014/main" xmlns="" id="{D792E2DF-51C2-C4FD-EBD0-FE623AB662F7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Полилиния 10">
            <a:extLst>
              <a:ext uri="{FF2B5EF4-FFF2-40B4-BE49-F238E27FC236}">
                <a16:creationId xmlns:a16="http://schemas.microsoft.com/office/drawing/2014/main" xmlns="" id="{FCF68C5F-6C70-B644-F7CD-BD20FFFEAEC5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xmlns="" id="{339397D8-F208-7F04-76B6-AA3E2C17E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B556B-0C36-4891-A055-65C7A90543D4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xmlns="" id="{1E7C676E-5F2A-870F-9874-D728F1872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xmlns="" id="{5F8DE709-C380-2655-E50B-B22324979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7642A-F1E4-44AF-AF6A-90D8C7BDC2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9637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xmlns="" id="{F431F589-4924-AE87-F786-E1D208355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5D16B-3C35-47FD-8B83-013488090DD2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xmlns="" id="{C0459315-C2C9-981A-02D7-A717C0408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xmlns="" id="{B63D417E-D05E-5EC7-8D86-60F8BBA1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FDA4C2-0B7E-42F6-80F0-18E7D1D338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6434309"/>
      </p:ext>
    </p:extLst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FE502DD-F5C4-4E5B-6CC8-810C7ADE2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FBA83-1B2A-439D-917B-1BA6B099481C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DD5F5AF-AE48-3148-F746-0F83A7EB2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53BDEED-54AC-F0C5-154A-13DCBDF9E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ED1DA-B01F-409E-9FC1-7C28A1493F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3892662"/>
      </p:ext>
    </p:extLst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xmlns="" id="{5BECE335-7493-CF78-145A-4BB337C2C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C51B6-6D67-42F1-9CC6-AC6E421FBA2A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xmlns="" id="{1210F55D-FAF1-9CFD-D1C9-2B983D9FF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xmlns="" id="{133C3524-6E6F-869D-620E-6C903ADB2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2E274-C43E-4757-B94C-DF528776AE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96949804"/>
      </p:ext>
    </p:extLst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xmlns="" id="{2263A040-249E-2FA9-26EB-EED302AB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513BE-CB43-4381-9C03-68DED3C198B8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xmlns="" id="{12088592-AA99-C855-6BC6-BE7ABF019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xmlns="" id="{7C51796F-4A5E-9B5E-3B87-D1F0C95AE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F7AD2-7B34-46CD-93A7-CDD40ECB36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0191460"/>
      </p:ext>
    </p:extLst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6F337EC-2CDF-52AD-419C-229FCDD1F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B6017-2384-43EB-AC37-5C0DD6623DB9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5B6BDFD-AFD8-CE01-9C05-818948C4F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00068E3-E7BF-F48C-4384-CE8F301C8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576708AA-9C72-4B30-9C70-8CBB6E6802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8434853"/>
      </p:ext>
    </p:extLst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20FE4F3-56C3-34B5-8540-4D679DEE1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DEB35-6E6A-498A-B4DD-4221637E5C96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F55CC1D-D8F6-ACC5-693B-C165A8F5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8BB354E-B386-A711-0287-2A8DD2064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7F698D-C983-4640-BBB0-2B98F6F1DE3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7973017"/>
      </p:ext>
    </p:extLst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xmlns="" id="{F5590FA0-8292-B2F7-376F-E5664CBE7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7FB65-1DFC-44B4-B2DF-6DBB2CDB3592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xmlns="" id="{67BADE99-0A58-5D6C-22B2-4CDD738DD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xmlns="" id="{93E61124-93E2-8D45-8C5B-C28B0DCF7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94A8A-B016-4B88-ADCF-E0AFDE8C15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20504166"/>
      </p:ext>
    </p:extLst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xmlns="" id="{19E46CF9-8154-6CF0-0AE3-596DBD03A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2186C-6137-4AEB-BB65-7BD7AAEC124A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xmlns="" id="{EDED56D2-F459-50D3-667A-533BD2DC4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xmlns="" id="{338C3433-A743-DFA2-7F74-FF0DD5501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141092-ACCA-4323-ADC2-8F159FFCD1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11380485"/>
      </p:ext>
    </p:extLst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>
            <a:extLst>
              <a:ext uri="{FF2B5EF4-FFF2-40B4-BE49-F238E27FC236}">
                <a16:creationId xmlns:a16="http://schemas.microsoft.com/office/drawing/2014/main" xmlns="" id="{3874BA5E-4DF7-F4B0-ACAA-77760B3E0696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олилиния 15">
            <a:extLst>
              <a:ext uri="{FF2B5EF4-FFF2-40B4-BE49-F238E27FC236}">
                <a16:creationId xmlns:a16="http://schemas.microsoft.com/office/drawing/2014/main" xmlns="" id="{B18802D9-B6A2-8998-2707-06672F452DA5}"/>
              </a:ext>
            </a:extLst>
          </p:cNvPr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xmlns="" id="{1FBB2036-D813-8222-1735-34A37F87C35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xmlns="" id="{DEFA6451-8C26-CB1D-A38C-7C325A7EDE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xmlns="" id="{9C463E5E-7D1D-3087-5B2B-99D28451E0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42EBD7-C55C-4D97-B8CB-7D8FED0A3C47}" type="datetimeFigureOut">
              <a:rPr lang="ru-RU"/>
              <a:pPr>
                <a:defRPr/>
              </a:pPr>
              <a:t>01.02.2024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xmlns="" id="{63213152-739C-2E1C-89CF-DA4A920A4A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xmlns="" id="{0B18E79A-3185-7952-D464-83B8B08FBB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9B9A98"/>
                </a:solidFill>
              </a:defRPr>
            </a:lvl1pPr>
          </a:lstStyle>
          <a:p>
            <a:fld id="{C9BEB770-8BB1-47A9-BB46-CB6193FE8B7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09" r:id="rId2"/>
    <p:sldLayoutId id="2147483716" r:id="rId3"/>
    <p:sldLayoutId id="2147483710" r:id="rId4"/>
    <p:sldLayoutId id="2147483717" r:id="rId5"/>
    <p:sldLayoutId id="2147483711" r:id="rId6"/>
    <p:sldLayoutId id="2147483712" r:id="rId7"/>
    <p:sldLayoutId id="2147483718" r:id="rId8"/>
    <p:sldLayoutId id="2147483719" r:id="rId9"/>
    <p:sldLayoutId id="2147483713" r:id="rId10"/>
    <p:sldLayoutId id="2147483714" r:id="rId11"/>
  </p:sldLayoutIdLst>
  <p:transition>
    <p:wheel spokes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anose="020B0604020202020204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kamensk-uralskiy/placeofinterest/30101/responses/11130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Належда\Мои документы\кол\CIMG1046.JPG">
            <a:extLst>
              <a:ext uri="{FF2B5EF4-FFF2-40B4-BE49-F238E27FC236}">
                <a16:creationId xmlns:a16="http://schemas.microsoft.com/office/drawing/2014/main" xmlns="" id="{1E312342-D924-D362-9435-259798214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B156DB8D-491D-8477-AE54-01DE745A2703}"/>
              </a:ext>
            </a:extLst>
          </p:cNvPr>
          <p:cNvSpPr txBox="1">
            <a:spLocks/>
          </p:cNvSpPr>
          <p:nvPr/>
        </p:nvSpPr>
        <p:spPr>
          <a:xfrm>
            <a:off x="714348" y="4286256"/>
            <a:ext cx="7772400" cy="231461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Заочная экскурсия на колокололитейное предприятие «Пятков и ко»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xmlns="" id="{34B9F090-FF04-B0E3-45C6-871391E61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571500"/>
            <a:ext cx="5472113" cy="9286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Город Каменск-Уральский</a:t>
            </a:r>
          </a:p>
        </p:txBody>
      </p:sp>
    </p:spTree>
  </p:cSld>
  <p:clrMapOvr>
    <a:masterClrMapping/>
  </p:clrMapOvr>
  <p:transition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5B2C5E-EB0B-470F-1FA0-6D1F44DB1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Пятков и Ко</a:t>
            </a:r>
          </a:p>
        </p:txBody>
      </p:sp>
      <p:sp>
        <p:nvSpPr>
          <p:cNvPr id="8195" name="Объект 2">
            <a:extLst>
              <a:ext uri="{FF2B5EF4-FFF2-40B4-BE49-F238E27FC236}">
                <a16:creationId xmlns:a16="http://schemas.microsoft.com/office/drawing/2014/main" xmlns="" id="{525B354C-3635-C88A-942F-28CFF6A38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150" cy="4525963"/>
          </a:xfrm>
        </p:spPr>
        <p:txBody>
          <a:bodyPr/>
          <a:lstStyle/>
          <a:p>
            <a:pPr eaLnBrk="1" hangingPunct="1"/>
            <a:r>
              <a:rPr lang="ru-RU" altLang="ru-RU"/>
              <a:t>На Среднем Урале в городе Каменске Уральском находится один из самых производительных заводов колокольного литья в Европе. В 1991 году в Каменск-Уральском группой активистов были отлиты первые колокола. Позже, как это зачастую бывает, хобби стало делом всей жизни основателя завода Николая Геннадьевича Пяткова.</a:t>
            </a:r>
          </a:p>
        </p:txBody>
      </p:sp>
    </p:spTree>
  </p:cSld>
  <p:clrMapOvr>
    <a:masterClrMapping/>
  </p:clrMapOvr>
  <p:transition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 descr="C:\Documents and Settings\Належда\Мои документы\кол\CIMG1049.JPG">
            <a:extLst>
              <a:ext uri="{FF2B5EF4-FFF2-40B4-BE49-F238E27FC236}">
                <a16:creationId xmlns:a16="http://schemas.microsoft.com/office/drawing/2014/main" xmlns="" id="{12031316-2771-08CE-907E-DB2129314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C:\Documents and Settings\Належда\Мои документы\кол\CIMG1051.JPG">
            <a:extLst>
              <a:ext uri="{FF2B5EF4-FFF2-40B4-BE49-F238E27FC236}">
                <a16:creationId xmlns:a16="http://schemas.microsoft.com/office/drawing/2014/main" xmlns="" id="{F1CF608C-BF01-5F0F-F5EC-7685F1E45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 descr="C:\Documents and Settings\Належда\Мои документы\кол\CIMG1055.JPG">
            <a:extLst>
              <a:ext uri="{FF2B5EF4-FFF2-40B4-BE49-F238E27FC236}">
                <a16:creationId xmlns:a16="http://schemas.microsoft.com/office/drawing/2014/main" xmlns="" id="{7A175FED-5A65-FB86-5397-E87011797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C:\Documents and Settings\Належда\Мои документы\кол\CIMG1048.JPG">
            <a:extLst>
              <a:ext uri="{FF2B5EF4-FFF2-40B4-BE49-F238E27FC236}">
                <a16:creationId xmlns:a16="http://schemas.microsoft.com/office/drawing/2014/main" xmlns="" id="{1F5B59EF-4FF9-BE43-C4F0-274A8FA80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Прямоугольник 1">
            <a:extLst>
              <a:ext uri="{FF2B5EF4-FFF2-40B4-BE49-F238E27FC236}">
                <a16:creationId xmlns:a16="http://schemas.microsoft.com/office/drawing/2014/main" xmlns="" id="{AA214599-C2BD-7B6A-8591-14BD2CFAE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333375"/>
            <a:ext cx="377983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/>
              <a:t>Прежде чем, мы сможем увидеть колокол и услышать колокольный звон, понаблюдаем за процессом рождения колокола</a:t>
            </a:r>
          </a:p>
        </p:txBody>
      </p:sp>
    </p:spTree>
  </p:cSld>
  <p:clrMapOvr>
    <a:masterClrMapping/>
  </p:clrMapOvr>
  <p:transition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C:\Documents and Settings\Належда\Мои документы\кол\CIMG1059.JPG">
            <a:extLst>
              <a:ext uri="{FF2B5EF4-FFF2-40B4-BE49-F238E27FC236}">
                <a16:creationId xmlns:a16="http://schemas.microsoft.com/office/drawing/2014/main" xmlns="" id="{9EC73CAA-544E-2D07-760A-8C458AB51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Прямоугольник 1">
            <a:extLst>
              <a:ext uri="{FF2B5EF4-FFF2-40B4-BE49-F238E27FC236}">
                <a16:creationId xmlns:a16="http://schemas.microsoft.com/office/drawing/2014/main" xmlns="" id="{67A2C495-1200-B921-1339-6BDA091F2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3789363"/>
            <a:ext cx="4572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Вначале мастера изготавливают стержни из песка со смолой — это будущая внутренняя сторона колокола. </a:t>
            </a:r>
          </a:p>
        </p:txBody>
      </p:sp>
    </p:spTree>
  </p:cSld>
  <p:clrMapOvr>
    <a:masterClrMapping/>
  </p:clrMapOvr>
  <p:transition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3" descr="C:\Documents and Settings\Належда\Мои документы\кол\CIMG1060.JPG">
            <a:extLst>
              <a:ext uri="{FF2B5EF4-FFF2-40B4-BE49-F238E27FC236}">
                <a16:creationId xmlns:a16="http://schemas.microsoft.com/office/drawing/2014/main" xmlns="" id="{CEE25BE6-B8FC-F91B-35DA-F3A6ED8E9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Прямоугольник 1">
            <a:extLst>
              <a:ext uri="{FF2B5EF4-FFF2-40B4-BE49-F238E27FC236}">
                <a16:creationId xmlns:a16="http://schemas.microsoft.com/office/drawing/2014/main" xmlns="" id="{3D0ED77A-CD63-08C2-0382-9245FE7B8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5516563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Внешняя сторона будущего колокола изготавливается из гипса с песком. </a:t>
            </a:r>
          </a:p>
        </p:txBody>
      </p:sp>
    </p:spTree>
  </p:cSld>
  <p:clrMapOvr>
    <a:masterClrMapping/>
  </p:clrMapOvr>
  <p:transition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 descr="C:\Documents and Settings\Належда\Мои документы\кол\CIMG1063.JPG">
            <a:extLst>
              <a:ext uri="{FF2B5EF4-FFF2-40B4-BE49-F238E27FC236}">
                <a16:creationId xmlns:a16="http://schemas.microsoft.com/office/drawing/2014/main" xmlns="" id="{D7419BC5-9781-EC7F-D230-664AD37E0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Прямоугольник 1">
            <a:extLst>
              <a:ext uri="{FF2B5EF4-FFF2-40B4-BE49-F238E27FC236}">
                <a16:creationId xmlns:a16="http://schemas.microsoft.com/office/drawing/2014/main" xmlns="" id="{5DB59903-8361-FA41-818E-81EABCCBD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6211888"/>
            <a:ext cx="79930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Отдельно находится художественная мастерская, где хранятся орнаменты, иконы, надписи, выполненные из воска</a:t>
            </a:r>
          </a:p>
        </p:txBody>
      </p:sp>
    </p:spTree>
  </p:cSld>
  <p:clrMapOvr>
    <a:masterClrMapping/>
  </p:clrMapOvr>
  <p:transition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3" descr="C:\Documents and Settings\Належда\Мои документы\кол\CIMG1064.JPG">
            <a:extLst>
              <a:ext uri="{FF2B5EF4-FFF2-40B4-BE49-F238E27FC236}">
                <a16:creationId xmlns:a16="http://schemas.microsoft.com/office/drawing/2014/main" xmlns="" id="{BF859738-240F-0307-4BDD-846346CDA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3" descr="C:\Documents and Settings\Належда\Мои документы\кол\CIMG1065.JPG">
            <a:extLst>
              <a:ext uri="{FF2B5EF4-FFF2-40B4-BE49-F238E27FC236}">
                <a16:creationId xmlns:a16="http://schemas.microsoft.com/office/drawing/2014/main" xmlns="" id="{E6FD0E1E-3547-D175-3984-C810D0D97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3" descr="C:\Documents and Settings\Належда\Мои документы\кол\CIMG1062.JPG">
            <a:extLst>
              <a:ext uri="{FF2B5EF4-FFF2-40B4-BE49-F238E27FC236}">
                <a16:creationId xmlns:a16="http://schemas.microsoft.com/office/drawing/2014/main" xmlns="" id="{B686864A-AC78-0000-4D9F-0D16DDF07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Прямоугольник 1">
            <a:extLst>
              <a:ext uri="{FF2B5EF4-FFF2-40B4-BE49-F238E27FC236}">
                <a16:creationId xmlns:a16="http://schemas.microsoft.com/office/drawing/2014/main" xmlns="" id="{0AC725EB-2DFA-14BB-3B8C-B0D291F294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3284538"/>
            <a:ext cx="29337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 Вначале на стационарную модель  «фальшколокол» наносятся восковые барельефы: в виде узоров, слов молитвы, икон.</a:t>
            </a:r>
          </a:p>
        </p:txBody>
      </p:sp>
    </p:spTree>
  </p:cSld>
  <p:clrMapOvr>
    <a:masterClrMapping/>
  </p:clrMapOvr>
  <p:transition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>
            <a:extLst>
              <a:ext uri="{FF2B5EF4-FFF2-40B4-BE49-F238E27FC236}">
                <a16:creationId xmlns:a16="http://schemas.microsoft.com/office/drawing/2014/main" xmlns="" id="{CCEA23FD-E6AE-F757-263C-4E13929FE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38" y="1417638"/>
            <a:ext cx="7564437" cy="503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Заголовок 2">
            <a:extLst>
              <a:ext uri="{FF2B5EF4-FFF2-40B4-BE49-F238E27FC236}">
                <a16:creationId xmlns:a16="http://schemas.microsoft.com/office/drawing/2014/main" xmlns="" id="{A0556E21-4DF2-E0A7-C28F-5B91A47E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70775" cy="1143000"/>
          </a:xfrm>
        </p:spPr>
        <p:txBody>
          <a:bodyPr/>
          <a:lstStyle/>
          <a:p>
            <a:pPr algn="ctr" eaLnBrk="1" hangingPunct="1"/>
            <a:r>
              <a:rPr lang="ru-RU" altLang="ru-RU" sz="2800"/>
              <a:t>Смесью меди и олова  заливают пустоту между формой и стержнем.</a:t>
            </a:r>
          </a:p>
        </p:txBody>
      </p:sp>
    </p:spTree>
  </p:cSld>
  <p:clrMapOvr>
    <a:masterClrMapping/>
  </p:clrMapOvr>
  <p:transition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3" descr="C:\Documents and Settings\Належда\Мои документы\кол\CIMG1061.JPG">
            <a:extLst>
              <a:ext uri="{FF2B5EF4-FFF2-40B4-BE49-F238E27FC236}">
                <a16:creationId xmlns:a16="http://schemas.microsoft.com/office/drawing/2014/main" xmlns="" id="{7330BD11-808C-884B-6551-F073BCF5C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3" descr="C:\Documents and Settings\Належда\Мои документы\кол\CIMG1067.JPG">
            <a:extLst>
              <a:ext uri="{FF2B5EF4-FFF2-40B4-BE49-F238E27FC236}">
                <a16:creationId xmlns:a16="http://schemas.microsoft.com/office/drawing/2014/main" xmlns="" id="{4EF1DAAC-D8CC-6439-86EF-79743FAF1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3" descr="C:\Documents and Settings\Належда\Мои документы\кол\CIMG1071.JPG">
            <a:extLst>
              <a:ext uri="{FF2B5EF4-FFF2-40B4-BE49-F238E27FC236}">
                <a16:creationId xmlns:a16="http://schemas.microsoft.com/office/drawing/2014/main" xmlns="" id="{10E72C4D-6C97-5987-F392-345ED4C23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3" descr="C:\Documents and Settings\Належда\Мои документы\кол\CIMG1066.JPG">
            <a:extLst>
              <a:ext uri="{FF2B5EF4-FFF2-40B4-BE49-F238E27FC236}">
                <a16:creationId xmlns:a16="http://schemas.microsoft.com/office/drawing/2014/main" xmlns="" id="{186CEB6B-05E5-17F9-6FBD-0A9ADFED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3" descr="C:\Documents and Settings\Належда\Мои документы\кол\CIMG1068.JPG">
            <a:extLst>
              <a:ext uri="{FF2B5EF4-FFF2-40B4-BE49-F238E27FC236}">
                <a16:creationId xmlns:a16="http://schemas.microsoft.com/office/drawing/2014/main" xmlns="" id="{C7A185B7-0D54-0F22-E136-9A40D8412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1" descr="C:\Documents and Settings\Належда\Мои документы\кол\CIMG1073.JPG">
            <a:extLst>
              <a:ext uri="{FF2B5EF4-FFF2-40B4-BE49-F238E27FC236}">
                <a16:creationId xmlns:a16="http://schemas.microsoft.com/office/drawing/2014/main" xmlns="" id="{A03DE29B-3547-7003-C8E7-AC17C57DB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3" descr="C:\Documents and Settings\Належда\Мои документы\кол\CIMG1079.JPG">
            <a:extLst>
              <a:ext uri="{FF2B5EF4-FFF2-40B4-BE49-F238E27FC236}">
                <a16:creationId xmlns:a16="http://schemas.microsoft.com/office/drawing/2014/main" xmlns="" id="{010FF52D-0010-9848-CA4C-904D2F70E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Прямоугольник 2">
            <a:extLst>
              <a:ext uri="{FF2B5EF4-FFF2-40B4-BE49-F238E27FC236}">
                <a16:creationId xmlns:a16="http://schemas.microsoft.com/office/drawing/2014/main" xmlns="" id="{0479C12D-3506-1643-C7FA-47308C96D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9972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Язык колокола  кузнец изготавливае вручную</a:t>
            </a:r>
          </a:p>
        </p:txBody>
      </p:sp>
    </p:spTree>
  </p:cSld>
  <p:clrMapOvr>
    <a:masterClrMapping/>
  </p:clrMapOvr>
  <p:transition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 descr="C:\Documents and Settings\Належда\Мои документы\кол\CIMG1080.JPG">
            <a:extLst>
              <a:ext uri="{FF2B5EF4-FFF2-40B4-BE49-F238E27FC236}">
                <a16:creationId xmlns:a16="http://schemas.microsoft.com/office/drawing/2014/main" xmlns="" id="{34AEE575-D88B-A43D-69DC-56BBB1F91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Прямоугольник 1">
            <a:extLst>
              <a:ext uri="{FF2B5EF4-FFF2-40B4-BE49-F238E27FC236}">
                <a16:creationId xmlns:a16="http://schemas.microsoft.com/office/drawing/2014/main" xmlns="" id="{5F9CB67D-1BE8-F8D3-6B62-A7B8C5400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4467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Язык колокола должен быть кованным. Поэтому работа кузнеца очень важна </a:t>
            </a:r>
          </a:p>
        </p:txBody>
      </p:sp>
    </p:spTree>
  </p:cSld>
  <p:clrMapOvr>
    <a:masterClrMapping/>
  </p:clrMapOvr>
  <p:transition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3" descr="C:\Documents and Settings\Належда\Мои документы\кол\CIMG1077.JPG">
            <a:extLst>
              <a:ext uri="{FF2B5EF4-FFF2-40B4-BE49-F238E27FC236}">
                <a16:creationId xmlns:a16="http://schemas.microsoft.com/office/drawing/2014/main" xmlns="" id="{1DAFCB61-9260-130E-8CCB-C6B61E41B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3" descr="C:\Documents and Settings\Належда\Мои документы\кол\CIMG1076.JPG">
            <a:extLst>
              <a:ext uri="{FF2B5EF4-FFF2-40B4-BE49-F238E27FC236}">
                <a16:creationId xmlns:a16="http://schemas.microsoft.com/office/drawing/2014/main" xmlns="" id="{6AF56A91-A126-9EB2-7BB4-E601F3C2C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Прямоугольник 1">
            <a:extLst>
              <a:ext uri="{FF2B5EF4-FFF2-40B4-BE49-F238E27FC236}">
                <a16:creationId xmlns:a16="http://schemas.microsoft.com/office/drawing/2014/main" xmlns="" id="{ADB3F013-B9CF-15F3-504D-CA339513D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4724400"/>
            <a:ext cx="6553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Все колокола шлифуют вручную, после такой обработки они становятся блестящими и гладкими.</a:t>
            </a:r>
          </a:p>
        </p:txBody>
      </p:sp>
    </p:spTree>
  </p:cSld>
  <p:clrMapOvr>
    <a:masterClrMapping/>
  </p:clrMapOvr>
  <p:transition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3" descr="C:\Documents and Settings\Належда\Мои документы\кол\CIMG1050.JPG">
            <a:extLst>
              <a:ext uri="{FF2B5EF4-FFF2-40B4-BE49-F238E27FC236}">
                <a16:creationId xmlns:a16="http://schemas.microsoft.com/office/drawing/2014/main" xmlns="" id="{CE220534-7017-BA9E-A439-F1FB23ACC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3" descr="C:\Documents and Settings\Належда\Мои документы\кол\CIMG1056.JPG">
            <a:extLst>
              <a:ext uri="{FF2B5EF4-FFF2-40B4-BE49-F238E27FC236}">
                <a16:creationId xmlns:a16="http://schemas.microsoft.com/office/drawing/2014/main" xmlns="" id="{072C190A-87E2-E1E0-3681-B26CE6233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1" descr="C:\Documents and Settings\Належда\Мои документы\кол\CIMG1086.JPG">
            <a:extLst>
              <a:ext uri="{FF2B5EF4-FFF2-40B4-BE49-F238E27FC236}">
                <a16:creationId xmlns:a16="http://schemas.microsoft.com/office/drawing/2014/main" xmlns="" id="{DE225984-6B04-03E2-6D42-5C538BCC3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Прямоугольник 1">
            <a:extLst>
              <a:ext uri="{FF2B5EF4-FFF2-40B4-BE49-F238E27FC236}">
                <a16:creationId xmlns:a16="http://schemas.microsoft.com/office/drawing/2014/main" xmlns="" id="{071F3DB6-9DDD-6016-3932-BDF10A98A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88913"/>
            <a:ext cx="820896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FF0000"/>
                </a:solidFill>
              </a:rPr>
              <a:t>На уральском заводе Пяткова были отлиты колокола для Собора Василия Блаженного и Донского монастыря в Москве, а самый большой колокол, весом 18 тонн, находится в Алатыре в Чувашии. В Екатеринбурге колокола этого предприятия звучат на многих звонницах. Но не только в России известен Каменск-уральский завод: во многих храмах ближнего Зарубежья, США, Греции, Канады, Австралии, звонят уральские колокола.</a:t>
            </a:r>
          </a:p>
        </p:txBody>
      </p:sp>
    </p:spTree>
  </p:cSld>
  <p:clrMapOvr>
    <a:masterClrMapping/>
  </p:clrMapOvr>
  <p:transition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>
            <a:extLst>
              <a:ext uri="{FF2B5EF4-FFF2-40B4-BE49-F238E27FC236}">
                <a16:creationId xmlns:a16="http://schemas.microsoft.com/office/drawing/2014/main" xmlns="" id="{AE91562D-43F8-26FF-9FCC-6A3F45B9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0071">
            <a:off x="688975" y="1443038"/>
            <a:ext cx="7972425" cy="2584450"/>
          </a:xfrm>
        </p:spPr>
        <p:txBody>
          <a:bodyPr/>
          <a:lstStyle/>
          <a:p>
            <a:pPr eaLnBrk="1" hangingPunct="1"/>
            <a:r>
              <a:rPr lang="ru-RU" altLang="ru-RU" sz="8800" b="1" dirty="0">
                <a:latin typeface="Arial Black" panose="020B0A04020102020204" pitchFamily="34" charset="0"/>
              </a:rPr>
              <a:t>Спасибо за внимание!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BE4A316-5AEA-BA42-4B59-40C71BCCF930}"/>
              </a:ext>
            </a:extLst>
          </p:cNvPr>
          <p:cNvSpPr txBox="1"/>
          <p:nvPr/>
        </p:nvSpPr>
        <p:spPr>
          <a:xfrm flipV="1">
            <a:off x="2248747" y="3178951"/>
            <a:ext cx="5283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Чаще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F0B4156-0818-89A1-3BF8-6B508F3BF890}"/>
              </a:ext>
            </a:extLst>
          </p:cNvPr>
          <p:cNvSpPr txBox="1"/>
          <p:nvPr/>
        </p:nvSpPr>
        <p:spPr>
          <a:xfrm>
            <a:off x="2248747" y="3244334"/>
            <a:ext cx="46465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Чаще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214FDFB-153D-6807-18E7-7A17A0D779DA}"/>
              </a:ext>
            </a:extLst>
          </p:cNvPr>
          <p:cNvSpPr txBox="1"/>
          <p:nvPr/>
        </p:nvSpPr>
        <p:spPr>
          <a:xfrm>
            <a:off x="3994009" y="10321961"/>
            <a:ext cx="63849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Helvetica Neue"/>
              </a:rPr>
              <a:t>Чаще</a:t>
            </a:r>
            <a:endParaRPr lang="ru-RU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323253" y="4474567"/>
            <a:ext cx="2896819" cy="107721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/>
            </a:r>
            <a:b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</a:b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 </a:t>
            </a:r>
            <a:r>
              <a:rPr kumimoji="0" lang="ru-RU" altLang="ru-RU" sz="1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sng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kumimoji="0" lang="ru-RU" altLang="ru-RU" b="0" i="0" u="sng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уристер.Ру</a:t>
            </a:r>
            <a:endParaRPr kumimoji="0" lang="ru-RU" altLang="ru-RU" b="0" i="0" u="sng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sng" strike="noStrike" cap="none" normalizeH="0" baseline="0" dirty="0" smtClean="0">
                <a:ln>
                  <a:noFill/>
                </a:ln>
                <a:solidFill>
                  <a:srgbClr val="4D515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https://www.tourister.ru › ...</a:t>
            </a:r>
            <a:endParaRPr kumimoji="0" lang="ru-RU" altLang="ru-RU" b="0" i="0" u="sng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data:image/png;base64,iVBORw0KGgoAAAANSUhEUgAAACAAAAAgCAMAAABEpIrGAAAAilBMVEX////86ur629z739/97+/+9vb0oKHsTE/oAADqHSLpAADuXmH2trfyj5HtVFfvcXPpAArrPUDpBhHxiYvqIif1r7DrMzfyk5TqKC3++fnqGB73wcLpAAbpFBvwf4HpDxfrNzr61dX74+PwenztWVv1qqvsRknuZ2nsQUTsSEv3u7z0o6T5zs7iAACQjpzKAAABVElEQVR4Aa3OhbKDMBBA0VvfBG0aLJBS6vr/v/eGMZ77GV1f/ttoPJnykdl8IaKU6CDkPZHESRrB0qysznhtmusFSo+hSANKCXipUs5QNwLUqUxHYmJ4LvBpyLrdAGNtQoq2mfNMJ9ZB3MbAVrcRlVipGOy8X8HS7+kb/BoCZ54/WipzgKNfABPdriBqfcJAbN9/8jnQaTOHolVHnje0RZ/UQJ2mNSROLRloq859SWaQGRmBsW7PYO+sbJmJHkNkSqgb20YMDsb2P130FU7pCs7K6o5Bpa2VMTcpINcdobZqw3O3xqqcqZxAFLPGWrnDc0dnTURs2ErRv2R2vDRrlZXJVWa1TDNt/ZnXRlqpEuluy0qsKyt4bauVmSfZOgzc8/oz21SlYRFctcsr3jVK3XFZHv2m4gNb7ZTyZcWHal+WfsRfzLbbis/cHo87n9ler1P+2RMsrRnMxMKmJQAAAABJRU5ErkJggg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447078" y="479251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wheel spokes="1"/>
  </p:transition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51</TotalTime>
  <Words>259</Words>
  <Application>Microsoft Office PowerPoint</Application>
  <PresentationFormat>Экран (4:3)</PresentationFormat>
  <Paragraphs>21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Arial Black</vt:lpstr>
      <vt:lpstr>Franklin Gothic Book</vt:lpstr>
      <vt:lpstr>Helvetica Neue</vt:lpstr>
      <vt:lpstr>Wingdings 2</vt:lpstr>
      <vt:lpstr>Техническая</vt:lpstr>
      <vt:lpstr>Презентация PowerPoint</vt:lpstr>
      <vt:lpstr>Пятков и Ко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Смесью меди и олова  заливают пустоту между формой и стержнем.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MyHome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Надежда</dc:creator>
  <cp:lastModifiedBy>Максунова Елена Васильевна</cp:lastModifiedBy>
  <cp:revision>10</cp:revision>
  <dcterms:created xsi:type="dcterms:W3CDTF">2009-03-22T15:55:17Z</dcterms:created>
  <dcterms:modified xsi:type="dcterms:W3CDTF">2024-02-01T08:42:25Z</dcterms:modified>
</cp:coreProperties>
</file>