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11"/>
  </p:notesMasterIdLst>
  <p:sldIdLst>
    <p:sldId id="256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ashural.ru/klub-znatokov-urala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&#1082;&#1072;&#1084;&#1077;&#1085;&#1089;&#1082;-&#1091;&#1088;&#1072;&#1083;&#1100;&#1089;&#1082;&#1080;&#1081;.&#1088;&#1092;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696" y="188640"/>
            <a:ext cx="5688632" cy="2376264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«По родному городу с путеводителем»</a:t>
            </a:r>
            <a:endParaRPr lang="ru-RU" sz="4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001549"/>
            <a:ext cx="4572000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2075" y="-6096000"/>
            <a:ext cx="2897698" cy="46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6330" y="4005064"/>
            <a:ext cx="83738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Я считаю, что в наш век высоких технологий пора бы уже перестать пользоваться бумажными путеводителями. Тем более, уровень развития средств связи позволяет использовать их электронные варианты. Вот о них-то я и хочу рассказать.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6064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Твои навигаторы по Каменску-Уральскому</a:t>
            </a:r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93" y="1526690"/>
            <a:ext cx="8208912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79512" y="5085184"/>
            <a:ext cx="84697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Путеводители 2ГИС — это гиды по интересным местам и достопримечательностям городов. Пригодятся тем, кто путешествует или едет в командировку. Путеводители работают на 2gis.ru и в приложениях для </a:t>
            </a:r>
            <a:r>
              <a:rPr lang="ru-RU" dirty="0" err="1"/>
              <a:t>iOS</a:t>
            </a:r>
            <a:r>
              <a:rPr lang="ru-RU" dirty="0"/>
              <a:t> и </a:t>
            </a:r>
            <a:r>
              <a:rPr lang="ru-RU" dirty="0" err="1"/>
              <a:t>Android</a:t>
            </a:r>
            <a:r>
              <a:rPr lang="ru-RU" dirty="0"/>
              <a:t>. В приложениях запускаются без интернета.</a:t>
            </a:r>
          </a:p>
        </p:txBody>
      </p:sp>
    </p:spTree>
    <p:extLst>
      <p:ext uri="{BB962C8B-B14F-4D97-AF65-F5344CB8AC3E}">
        <p14:creationId xmlns:p14="http://schemas.microsoft.com/office/powerpoint/2010/main" val="279259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8569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333"/>
                </a:solidFill>
                <a:latin typeface="+mj-lt"/>
              </a:rPr>
              <a:t>Внутри путеводителей — подборки мест, компаний, городских и загородных объектов, которые интересно посмотреть туристу. Пользователи 2ГИС открывают путеводитель, чтобы узнать о главных достопримечательностях, пешеходных маршрутах, интересных музеях, популярных клубах, лучших ресторанах и магазинах с местными сувенирами.</a:t>
            </a:r>
            <a:endParaRPr lang="ru-RU" sz="1600" dirty="0"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71296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61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5" y="188640"/>
            <a:ext cx="8992710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76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631" y="260648"/>
            <a:ext cx="4201353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all" dirty="0">
                <a:latin typeface="Roboto"/>
              </a:rPr>
              <a:t>М</a:t>
            </a:r>
            <a:r>
              <a:rPr lang="ru-RU" cap="all" dirty="0">
                <a:latin typeface="+mj-lt"/>
              </a:rPr>
              <a:t>АРШРУТЫ ОТ ЗНАТОКОВ</a:t>
            </a:r>
          </a:p>
          <a:p>
            <a:r>
              <a:rPr lang="ru-RU" dirty="0">
                <a:latin typeface="+mj-lt"/>
              </a:rPr>
              <a:t>Уникальные маршруты знатоков портала </a:t>
            </a:r>
            <a:r>
              <a:rPr lang="ru-RU" dirty="0" smtClean="0">
                <a:latin typeface="+mj-lt"/>
              </a:rPr>
              <a:t>Наш </a:t>
            </a:r>
            <a:r>
              <a:rPr lang="ru-RU" dirty="0">
                <a:latin typeface="+mj-lt"/>
              </a:rPr>
              <a:t>Урал — заметки путешествий </a:t>
            </a:r>
            <a:r>
              <a:rPr lang="ru-RU" dirty="0" smtClean="0">
                <a:latin typeface="+mj-lt"/>
              </a:rPr>
              <a:t>читателей</a:t>
            </a:r>
            <a:r>
              <a:rPr lang="ru-RU" dirty="0">
                <a:latin typeface="+mj-lt"/>
              </a:rPr>
              <a:t>. Только уникальные авторские статьи и фотографии уральских </a:t>
            </a:r>
            <a:r>
              <a:rPr lang="ru-RU" dirty="0" err="1" smtClean="0">
                <a:latin typeface="+mj-lt"/>
              </a:rPr>
              <a:t>путешественников.Зачастую</a:t>
            </a:r>
            <a:r>
              <a:rPr lang="ru-RU" dirty="0" smtClean="0">
                <a:latin typeface="+mj-lt"/>
              </a:rPr>
              <a:t> </a:t>
            </a:r>
            <a:r>
              <a:rPr lang="ru-RU" dirty="0">
                <a:latin typeface="+mj-lt"/>
              </a:rPr>
              <a:t>это готовые, </a:t>
            </a:r>
            <a:r>
              <a:rPr lang="ru-RU" dirty="0" smtClean="0">
                <a:latin typeface="+mj-lt"/>
              </a:rPr>
              <a:t>проверенные </a:t>
            </a:r>
            <a:r>
              <a:rPr lang="ru-RU" dirty="0">
                <a:latin typeface="+mj-lt"/>
              </a:rPr>
              <a:t> </a:t>
            </a:r>
            <a:endParaRPr lang="ru-RU" dirty="0" smtClean="0">
              <a:latin typeface="+mj-lt"/>
            </a:endParaRPr>
          </a:p>
          <a:p>
            <a:r>
              <a:rPr lang="ru-RU" dirty="0" smtClean="0">
                <a:latin typeface="+mj-lt"/>
              </a:rPr>
              <a:t> </a:t>
            </a:r>
            <a:r>
              <a:rPr lang="ru-RU" dirty="0" smtClean="0">
                <a:latin typeface="+mj-lt"/>
                <a:hlinkClick r:id="rId2"/>
              </a:rPr>
              <a:t>Знатоками</a:t>
            </a:r>
            <a:r>
              <a:rPr lang="ru-RU" dirty="0">
                <a:latin typeface="+mj-lt"/>
              </a:rPr>
              <a:t> маршруты, которые вы можете легко повторить. В настоящее время вовсе необязательно пользоваться услугами гида, особенно когда располагаете собственным автомобилем: в окрестностях уральских городов есть множество достопримечательностей, которые можно посетить самостоятельно.</a:t>
            </a:r>
          </a:p>
          <a:p>
            <a:r>
              <a:rPr lang="ru-RU" dirty="0">
                <a:latin typeface="+mj-lt"/>
              </a:rPr>
              <a:t>В статьях вы найдете описание интересующих вас мест, а также маршруты проезда на автомобиле и общественном транспорте.</a:t>
            </a:r>
            <a:endParaRPr lang="ru-RU" dirty="0">
              <a:effectLst/>
              <a:latin typeface="+mj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984" y="260648"/>
            <a:ext cx="4639995" cy="3887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515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712968" cy="5206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188640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Каменск-Уральский: маршрут выходного дня</a:t>
            </a:r>
          </a:p>
        </p:txBody>
      </p:sp>
    </p:spTree>
    <p:extLst>
      <p:ext uri="{BB962C8B-B14F-4D97-AF65-F5344CB8AC3E}">
        <p14:creationId xmlns:p14="http://schemas.microsoft.com/office/powerpoint/2010/main" val="100668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Арка "Урал - Сибирь"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66" y="1500670"/>
            <a:ext cx="8712968" cy="36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3" y="5204574"/>
            <a:ext cx="8936720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+mj-lt"/>
              </a:rPr>
              <a:t>Арка «Урал – Сибирь» символизирует границу между двумя географическими регионами, которая проходит через Каменск-Уральский. Уникальный арт-объект соединяет два берега Каменки. 10-ти метровая арка расположена у скалы </a:t>
            </a:r>
            <a:r>
              <a:rPr lang="ru-RU" dirty="0" err="1">
                <a:solidFill>
                  <a:srgbClr val="000000"/>
                </a:solidFill>
                <a:latin typeface="+mj-lt"/>
              </a:rPr>
              <a:t>Богатырёк</a:t>
            </a:r>
            <a:r>
              <a:rPr lang="ru-RU" dirty="0">
                <a:solidFill>
                  <a:srgbClr val="000000"/>
                </a:solidFill>
                <a:latin typeface="+mj-lt"/>
              </a:rPr>
              <a:t>. Рядом с </a:t>
            </a:r>
            <a:r>
              <a:rPr lang="ru-RU" dirty="0" smtClean="0">
                <a:solidFill>
                  <a:srgbClr val="000000"/>
                </a:solidFill>
                <a:latin typeface="+mj-lt"/>
              </a:rPr>
              <a:t>горнолыжным комплексом </a:t>
            </a:r>
            <a:r>
              <a:rPr lang="ru-RU" dirty="0" err="1" smtClean="0">
                <a:solidFill>
                  <a:srgbClr val="000000"/>
                </a:solidFill>
                <a:latin typeface="+mj-lt"/>
              </a:rPr>
              <a:t>Богатырек</a:t>
            </a:r>
            <a:r>
              <a:rPr lang="ru-RU" dirty="0" smtClean="0">
                <a:solidFill>
                  <a:srgbClr val="000000"/>
                </a:solidFill>
                <a:latin typeface="+mj-lt"/>
              </a:rPr>
              <a:t>.</a:t>
            </a:r>
            <a:endParaRPr lang="ru-RU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206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88640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D16349"/>
              </a:buClr>
              <a:buSzPct val="85000"/>
            </a:pPr>
            <a:r>
              <a:rPr lang="ru-RU" dirty="0">
                <a:solidFill>
                  <a:prstClr val="black"/>
                </a:solidFill>
              </a:rPr>
              <a:t>Проект воздушных 3D панорам в Каменске-Уральском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340768"/>
            <a:ext cx="89644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u="sng" dirty="0">
                <a:solidFill>
                  <a:srgbClr val="004DBF"/>
                </a:solidFill>
                <a:latin typeface="+mj-lt"/>
                <a:hlinkClick r:id="rId2"/>
              </a:rPr>
              <a:t>Проект Виртуальных воздушных экскурсий по </a:t>
            </a:r>
            <a:r>
              <a:rPr lang="ru-RU" b="1" i="1" u="sng" dirty="0" smtClean="0">
                <a:solidFill>
                  <a:srgbClr val="004DBF"/>
                </a:solidFill>
                <a:latin typeface="+mj-lt"/>
                <a:hlinkClick r:id="rId2"/>
              </a:rPr>
              <a:t>городу</a:t>
            </a: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.</a:t>
            </a:r>
          </a:p>
          <a:p>
            <a:r>
              <a:rPr lang="ru-RU" sz="1600" dirty="0">
                <a:solidFill>
                  <a:srgbClr val="000000"/>
                </a:solidFill>
                <a:latin typeface="+mj-lt"/>
              </a:rPr>
              <a:t> Проект ориентирован на внешнюю аудиторию и предназначен для привлечении туристов в Каменск-Уральский.  Создания положительного образа привлекательного места для отдыха и различных видов туризма. В 2019 году проект дважды получил поддержку Фонда Президентских грантов. Осуществляется при поддержке </a:t>
            </a:r>
            <a:r>
              <a:rPr lang="ru-RU" sz="1600" dirty="0" err="1">
                <a:solidFill>
                  <a:srgbClr val="000000"/>
                </a:solidFill>
                <a:latin typeface="+mj-lt"/>
              </a:rPr>
              <a:t>Админист</a:t>
            </a:r>
            <a:r>
              <a:rPr lang="ru-RU" sz="1600" dirty="0">
                <a:solidFill>
                  <a:srgbClr val="000000"/>
                </a:solidFill>
                <a:latin typeface="+mj-lt"/>
              </a:rPr>
              <a:t> рации города Каменска-Уральского.</a:t>
            </a:r>
            <a:endParaRPr lang="ru-RU" sz="1600" dirty="0">
              <a:latin typeface="+mj-lt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52936"/>
            <a:ext cx="777686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24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196752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en-US" dirty="0">
                <a:solidFill>
                  <a:prstClr val="black"/>
                </a:solidFill>
              </a:rPr>
              <a:t>https://travelask.ru/questions/82798-chto-takoe-putevoditel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kamensk-ralskiy.com/putevoditel/dostoprimechatelnosti/459-arka-ural-sibir-na-kamenke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https://k-ur.org/2-uncategorised/5-priemnaya#n1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35908"/>
            <a:ext cx="239077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434</TotalTime>
  <Words>277</Words>
  <Application>Microsoft Office PowerPoint</Application>
  <PresentationFormat>Экран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Официальная</vt:lpstr>
      <vt:lpstr>«По родному городу с путеводителем»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Арка "Урал - Сибирь"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39</cp:revision>
  <dcterms:created xsi:type="dcterms:W3CDTF">2022-09-08T03:28:16Z</dcterms:created>
  <dcterms:modified xsi:type="dcterms:W3CDTF">2024-01-29T12:58:48Z</dcterms:modified>
</cp:coreProperties>
</file>