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81" r:id="rId3"/>
    <p:sldId id="282" r:id="rId4"/>
    <p:sldId id="283" r:id="rId5"/>
    <p:sldId id="284" r:id="rId6"/>
    <p:sldId id="285" r:id="rId7"/>
    <p:sldId id="287" r:id="rId8"/>
    <p:sldId id="288" r:id="rId9"/>
    <p:sldId id="289" r:id="rId10"/>
    <p:sldId id="290" r:id="rId11"/>
    <p:sldId id="263" r:id="rId12"/>
    <p:sldId id="28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41" d="100"/>
          <a:sy n="41" d="100"/>
        </p:scale>
        <p:origin x="-13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e6/61/04/e66104796b2df4d6c53f0da0de015563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k.com/feed?section=search&amp;q=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«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португальская»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-</a:t>
            </a: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>основа из картона - звезда из двух квадратов наложенных друг на друга,</a:t>
            </a:r>
            <a:b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>-нитки разных цветов, толщина зависит от размера </a:t>
            </a:r>
            <a:r>
              <a:rPr lang="ru-RU" sz="2800" b="1" dirty="0" err="1" smtClean="0">
                <a:solidFill>
                  <a:schemeClr val="tx1"/>
                </a:solidFill>
                <a:cs typeface="Aharoni" pitchFamily="2" charset="-79"/>
              </a:rPr>
              <a:t>мандалы</a:t>
            </a: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>-8 булавок</a:t>
            </a:r>
            <a:b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>-украшение для центра </a:t>
            </a:r>
            <a:r>
              <a:rPr lang="ru-RU" sz="2800" b="1" dirty="0" err="1" smtClean="0">
                <a:solidFill>
                  <a:schemeClr val="tx1"/>
                </a:solidFill>
                <a:cs typeface="Aharoni" pitchFamily="2" charset="-79"/>
              </a:rPr>
              <a:t>мандалы</a:t>
            </a:r>
            <a:r>
              <a:rPr lang="ru-RU" sz="2800" b="1" dirty="0" smtClean="0">
                <a:solidFill>
                  <a:schemeClr val="tx1"/>
                </a:solidFill>
                <a:cs typeface="Aharoni" pitchFamily="2" charset="-79"/>
              </a:rPr>
              <a:t> - фото, кристалл, монетка, кусочек ткани или цветного картона и </a:t>
            </a:r>
            <a:r>
              <a:rPr lang="ru-RU" sz="2800" b="1" dirty="0" err="1" smtClean="0">
                <a:solidFill>
                  <a:schemeClr val="tx1"/>
                </a:solidFill>
                <a:cs typeface="Aharoni" pitchFamily="2" charset="-79"/>
              </a:rPr>
              <a:t>т.п</a:t>
            </a:r>
            <a:endParaRPr lang="ru-RU" sz="28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41825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1. Создаем намерение.                                      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2.Украшаем центр </a:t>
            </a:r>
            <a:r>
              <a:rPr lang="ru-RU" sz="2800" b="1" dirty="0" err="1" smtClean="0">
                <a:solidFill>
                  <a:schemeClr val="tx1"/>
                </a:solidFill>
              </a:rPr>
              <a:t>мандалы</a:t>
            </a:r>
            <a:r>
              <a:rPr lang="ru-RU" sz="2800" b="1" dirty="0" smtClean="0">
                <a:solidFill>
                  <a:schemeClr val="tx1"/>
                </a:solidFill>
              </a:rPr>
              <a:t> - можно нарисовать символы на удачу, процветание, изобилие. Можно приклеить фото или кристаллы - зависит от назначения и размера </a:t>
            </a:r>
            <a:r>
              <a:rPr lang="ru-RU" sz="2800" b="1" dirty="0" err="1" smtClean="0">
                <a:solidFill>
                  <a:schemeClr val="tx1"/>
                </a:solidFill>
              </a:rPr>
              <a:t>мандалы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3.В углы картонной звезды втыкаем булавки.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  </a:t>
            </a:r>
            <a:r>
              <a:rPr lang="ru-RU" sz="6000" dirty="0" err="1" smtClean="0">
                <a:solidFill>
                  <a:schemeClr val="tx1"/>
                </a:solidFill>
              </a:rPr>
              <a:t>этапно</a:t>
            </a:r>
            <a:r>
              <a:rPr lang="ru-RU" sz="6000" dirty="0" smtClean="0">
                <a:solidFill>
                  <a:schemeClr val="tx1"/>
                </a:solidFill>
              </a:rPr>
              <a:t>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115616" y="405506"/>
            <a:ext cx="7200800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4.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Привязываем нитку к одной из булавок и начинаем оплетать картонную основу. Ведем нить по лицевой стороне через одну вершину, обхватываем булавку и возвращаемся по изнаночной стороне через 2 вершины. Шаг: по лицевой - через одну, по изнаночной - через две.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5.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Через несколько проходов привязываем нить другого цвета и продолжаем оплетать шаг за шагом, плотно укладывая нити одна к другой.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30722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411163"/>
            <a:ext cx="152400" cy="152400"/>
          </a:xfrm>
          <a:prstGeom prst="rect">
            <a:avLst/>
          </a:prstGeom>
          <a:noFill/>
        </p:spPr>
      </p:pic>
      <p:pic>
        <p:nvPicPr>
          <p:cNvPr id="30723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138113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755576" y="557433"/>
            <a:ext cx="741682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6.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 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Делаем столько проходов одного цвета, сколько нужно по узору, для небольшой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мандалы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 это в среднем 4-5 раз.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7.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Завершаем плетение, когда нить дошла до внутреннего угла звезды.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8.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Прячем узелки с изнаночной стороны. Можно достать булавки, а можно оставить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  <p:pic>
        <p:nvPicPr>
          <p:cNvPr id="36866" name="Picture 2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685800"/>
            <a:ext cx="152400" cy="152400"/>
          </a:xfrm>
          <a:prstGeom prst="rect">
            <a:avLst/>
          </a:prstGeom>
          <a:noFill/>
        </p:spPr>
      </p:pic>
      <p:pic>
        <p:nvPicPr>
          <p:cNvPr id="36867" name="Picture 3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  <p:pic>
        <p:nvPicPr>
          <p:cNvPr id="36868" name="Picture 4" descr="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1275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1385430"/>
            <a:ext cx="734481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Такая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мандала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 может быть прекрасным подарком к любому празднику, а большая может быть рамкой для фото.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Эта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мандала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 создавалась под звуки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Гаятри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Мантры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Администратор\Desktop\7FShBpKAg-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4104456" cy="3168352"/>
          </a:xfrm>
          <a:prstGeom prst="rect">
            <a:avLst/>
          </a:prstGeom>
          <a:noFill/>
        </p:spPr>
      </p:pic>
      <p:pic>
        <p:nvPicPr>
          <p:cNvPr id="38915" name="Picture 3" descr="C:\Users\Администратор\Desktop\Zx8gNUQQKB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96752"/>
            <a:ext cx="3816424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Администратор\Desktop\Zx8gNUQQKB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4392488" cy="3888432"/>
          </a:xfrm>
          <a:prstGeom prst="rect">
            <a:avLst/>
          </a:prstGeom>
          <a:noFill/>
        </p:spPr>
      </p:pic>
      <p:pic>
        <p:nvPicPr>
          <p:cNvPr id="39939" name="Picture 3" descr="C:\Users\Администратор\Desktop\cq-q7OFh5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56792"/>
            <a:ext cx="3816424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Администратор\Desktop\vcqnk4ESWZ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3744416" cy="4608512"/>
          </a:xfrm>
          <a:prstGeom prst="rect">
            <a:avLst/>
          </a:prstGeom>
          <a:noFill/>
        </p:spPr>
      </p:pic>
      <p:pic>
        <p:nvPicPr>
          <p:cNvPr id="40963" name="Picture 3" descr="C:\Users\Администратор\Desktop\GyULpufk93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268760"/>
            <a:ext cx="4176464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Администратор\Desktop\O-8nyjsA9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4032448" cy="4536504"/>
          </a:xfrm>
          <a:prstGeom prst="rect">
            <a:avLst/>
          </a:prstGeom>
          <a:noFill/>
        </p:spPr>
      </p:pic>
      <p:pic>
        <p:nvPicPr>
          <p:cNvPr id="41987" name="Picture 3" descr="C:\Users\Администратор\Desktop\3o_QSbRdIJ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268760"/>
            <a:ext cx="4032448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>
              <a:hlinkClick r:id="rId3"/>
            </a:endParaRPr>
          </a:p>
          <a:p>
            <a:r>
              <a:rPr lang="ru-RU" dirty="0" smtClean="0">
                <a:solidFill>
                  <a:schemeClr val="tx1"/>
                </a:solidFill>
                <a:hlinkClick r:id="rId4"/>
              </a:rPr>
              <a:t>#</a:t>
            </a:r>
            <a:r>
              <a:rPr lang="ru-RU" dirty="0" err="1" smtClean="0">
                <a:solidFill>
                  <a:schemeClr val="tx1"/>
                </a:solidFill>
                <a:hlinkClick r:id="rId4"/>
              </a:rPr>
              <a:t>школа_мандал</a:t>
            </a:r>
            <a:r>
              <a:rPr lang="ru-RU" dirty="0" smtClean="0">
                <a:solidFill>
                  <a:schemeClr val="tx1"/>
                </a:solidFill>
              </a:rPr>
              <a:t> </a:t>
            </a:r>
            <a:r>
              <a:rPr lang="ru-RU" dirty="0" smtClean="0">
                <a:solidFill>
                  <a:schemeClr val="tx1"/>
                </a:solidFill>
                <a:hlinkClick r:id="rId4"/>
              </a:rPr>
              <a:t>#</a:t>
            </a:r>
            <a:r>
              <a:rPr lang="ru-RU" dirty="0" err="1" smtClean="0">
                <a:solidFill>
                  <a:schemeClr val="tx1"/>
                </a:solidFill>
                <a:hlinkClick r:id="rId4"/>
              </a:rPr>
              <a:t>плетеная_мандала</a:t>
            </a:r>
            <a:r>
              <a:rPr lang="ru-RU" dirty="0" smtClean="0">
                <a:solidFill>
                  <a:schemeClr val="tx1"/>
                </a:solidFill>
              </a:rPr>
              <a:t> </a:t>
            </a:r>
            <a:r>
              <a:rPr lang="ru-RU" dirty="0" smtClean="0">
                <a:solidFill>
                  <a:schemeClr val="tx1"/>
                </a:solidFill>
                <a:hlinkClick r:id="rId4"/>
              </a:rPr>
              <a:t>#</a:t>
            </a:r>
            <a:r>
              <a:rPr lang="ru-RU" dirty="0" err="1" smtClean="0">
                <a:solidFill>
                  <a:schemeClr val="tx1"/>
                </a:solidFill>
                <a:hlinkClick r:id="rId4"/>
              </a:rPr>
              <a:t>мастер_класс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5549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257</TotalTime>
  <Words>118</Words>
  <Application>Microsoft Office PowerPoint</Application>
  <PresentationFormat>Экран (4:3)</PresentationFormat>
  <Paragraphs>19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ГАУ «КЦСОН города Каменска-Уральского»</vt:lpstr>
      <vt:lpstr>-основа из картона - звезда из двух квадратов наложенных друг на друга, -нитки разных цветов, толщина зависит от размера мандалы -8 булавок -украшение для центра мандалы - фото, кристалл, монетка, кусочек ткани или цветного картона и т.п</vt:lpstr>
      <vt:lpstr>По  этапно: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Источники используемой литературы: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*</cp:lastModifiedBy>
  <cp:revision>31</cp:revision>
  <dcterms:created xsi:type="dcterms:W3CDTF">2023-10-07T13:54:31Z</dcterms:created>
  <dcterms:modified xsi:type="dcterms:W3CDTF">2024-01-23T08:21:32Z</dcterms:modified>
</cp:coreProperties>
</file>