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265111D-E50A-4EB9-A968-0047534D4425}" type="datetimeFigureOut">
              <a:rPr lang="ru-RU" smtClean="0"/>
              <a:t>06.02.2024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302F514-30EA-40CD-94C7-878674492E2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pb-evgrafova.ru/stressy-i-stressoustojchivo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3212976"/>
            <a:ext cx="7189447" cy="36450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Жизнь без </a:t>
            </a:r>
            <a:r>
              <a:rPr lang="ru-RU" dirty="0" err="1" smtClean="0"/>
              <a:t>стре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ГАУ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«КЦСОН города Каменска-Уральского»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Направление школы пожилого возраста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«Безопасность жизнедеятельности».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200" b="1" dirty="0">
                <a:solidFill>
                  <a:srgbClr val="002060"/>
                </a:solidFill>
              </a:rPr>
              <a:t>Тема: </a:t>
            </a:r>
            <a:r>
              <a:rPr lang="ru-RU" sz="2200" b="1" dirty="0" smtClean="0">
                <a:solidFill>
                  <a:srgbClr val="002060"/>
                </a:solidFill>
              </a:rPr>
              <a:t>«Стрессоустойчивость в современном мире»</a:t>
            </a: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sz="2200" b="1" dirty="0" smtClean="0">
                <a:solidFill>
                  <a:srgbClr val="002060"/>
                </a:solidFill>
              </a:rPr>
              <a:t>Руководитель</a:t>
            </a:r>
            <a:r>
              <a:rPr lang="ru-RU" sz="2200" b="1" dirty="0">
                <a:solidFill>
                  <a:srgbClr val="002060"/>
                </a:solidFill>
              </a:rPr>
              <a:t>: Специалист по социальной работе  </a:t>
            </a:r>
            <a:r>
              <a:rPr lang="ru-RU" sz="2200" b="1" dirty="0" smtClean="0">
                <a:solidFill>
                  <a:srgbClr val="002060"/>
                </a:solidFill>
              </a:rPr>
              <a:t>Корнилова Е.С.</a:t>
            </a:r>
            <a:r>
              <a:rPr lang="ru-RU" sz="2200" b="1" dirty="0">
                <a:solidFill>
                  <a:srgbClr val="002060"/>
                </a:solidFill>
              </a:rPr>
              <a:t/>
            </a:r>
            <a:br>
              <a:rPr lang="ru-RU" sz="2200" b="1" dirty="0">
                <a:solidFill>
                  <a:srgbClr val="002060"/>
                </a:solidFill>
              </a:rPr>
            </a:br>
            <a:r>
              <a:rPr lang="ru-RU" dirty="0"/>
              <a:t>сса</a:t>
            </a:r>
          </a:p>
        </p:txBody>
      </p:sp>
      <p:pic>
        <p:nvPicPr>
          <p:cNvPr id="8194" name="Picture 2" descr="C:\Users\User\Desktop\s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608168" cy="427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72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Научиться распознавать и преодолевать стресс.</a:t>
            </a:r>
          </a:p>
          <a:p>
            <a:pPr algn="ctr"/>
            <a:r>
              <a:rPr lang="ru-RU" dirty="0" smtClean="0"/>
              <a:t>Жить, не переживая по каждому поводу и не раздражаться если что-то не так.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83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4b504eee28f198dac87b920d5ce6dbc631809e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60717"/>
            <a:ext cx="6696744" cy="50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31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cb173ec0c9e931e027e2b76e22aa60da9b85d0a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962025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6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6d209149f41233601d8ddb2ea171a359130ceb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6858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34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ab349b51b0da4eb611540b9af58046ce40261e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87413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703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4b5f137cbb35e207cd142a5879380e74d5d682d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0872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65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ef7ab662bbdbe675a89844f0548f60768d2519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2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7170" name="Picture 2" descr="C:\Users\User\Desktop\s1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12139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1760" y="414908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https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3"/>
              </a:rPr>
              <a:t>://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3"/>
              </a:rPr>
              <a:t>ru.wikipedia.org/wiki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4"/>
              </a:rPr>
              <a:t>http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hlinkClick r:id="rId4"/>
              </a:rPr>
              <a:t>://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hlinkClick r:id="rId4"/>
              </a:rPr>
              <a:t>opb-evgrafova.ru/stressy-i-stressoustojchivost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http://opb-evgrafova.ru/stressy-i-stressoustojchivost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4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38</TotalTime>
  <Words>43</Words>
  <Application>Microsoft Office PowerPoint</Application>
  <PresentationFormat>Экран (4:3)</PresentationFormat>
  <Paragraphs>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Century Gothic</vt:lpstr>
      <vt:lpstr>Times New Roman</vt:lpstr>
      <vt:lpstr>Wingdings 2</vt:lpstr>
      <vt:lpstr>Остин</vt:lpstr>
      <vt:lpstr>Жизнь без стреГАУ «КЦСОН города Каменска-Уральского»  Школа пожилого возраста  по направлению    Направление школы пожилого возраста «Безопасность жизнедеятельности».  Тема: «Стрессоустойчивость в современном мире» Руководитель: Специалист по социальной работе  Корнилова Е.С. сса</vt:lpstr>
      <vt:lpstr>Цель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без стресса</dc:title>
  <dc:creator>User</dc:creator>
  <cp:lastModifiedBy>Максунова Елена Васильевна</cp:lastModifiedBy>
  <cp:revision>7</cp:revision>
  <cp:lastPrinted>2022-04-25T07:11:57Z</cp:lastPrinted>
  <dcterms:created xsi:type="dcterms:W3CDTF">2020-05-21T18:07:01Z</dcterms:created>
  <dcterms:modified xsi:type="dcterms:W3CDTF">2024-02-06T05:27:25Z</dcterms:modified>
</cp:coreProperties>
</file>