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8" r:id="rId3"/>
    <p:sldId id="259" r:id="rId4"/>
    <p:sldId id="261" r:id="rId5"/>
    <p:sldId id="265" r:id="rId6"/>
    <p:sldId id="266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nittingideas.ru/upload/000/u27/5/b/5b5c5588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.pinimg.com/originals/cf/cd/db/cfcddb0039ee80c7174031db23b80457.jpg" TargetMode="External"/><Relationship Id="rId4" Type="http://schemas.openxmlformats.org/officeDocument/2006/relationships/hyperlink" Target="https://kru4ok.ru/wp/wp-content/uploads/2018/10/ava17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Сумка-авоська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776864" cy="5904656"/>
          </a:xfrm>
        </p:spPr>
      </p:pic>
    </p:spTree>
    <p:extLst>
      <p:ext uri="{BB962C8B-B14F-4D97-AF65-F5344CB8AC3E}">
        <p14:creationId xmlns:p14="http://schemas.microsoft.com/office/powerpoint/2010/main" val="156610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0648"/>
            <a:ext cx="8280920" cy="624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582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8136904" cy="6192688"/>
          </a:xfrm>
        </p:spPr>
      </p:pic>
    </p:spTree>
    <p:extLst>
      <p:ext uri="{BB962C8B-B14F-4D97-AF65-F5344CB8AC3E}">
        <p14:creationId xmlns:p14="http://schemas.microsoft.com/office/powerpoint/2010/main" val="3366870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0648"/>
            <a:ext cx="7992888" cy="6336704"/>
          </a:xfrm>
        </p:spPr>
      </p:pic>
    </p:spTree>
    <p:extLst>
      <p:ext uri="{BB962C8B-B14F-4D97-AF65-F5344CB8AC3E}">
        <p14:creationId xmlns:p14="http://schemas.microsoft.com/office/powerpoint/2010/main" val="2898622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www.knittingideas.ru/upload/000/u27/5/b/5b5c5588.jpg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kru4ok.ru/wp/wp-content/uploads/2018/10/ava17.jpg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i.pinimg.com/originals/cf/cd/db/cfcddb0039ee80c7174031db23b80457.jpg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https://postila.ru/resize?w=660&amp;src=%2Fdata%2F25%2F23%2F47%2Fcd%2F252347cd462115e64e1963afe633b50722657754c007ac8d5d6403c21507c0f1.png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26</TotalTime>
  <Words>58</Words>
  <Application>Microsoft Office PowerPoint</Application>
  <PresentationFormat>Экран (4:3)</PresentationFormat>
  <Paragraphs>15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Горизонт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6</cp:revision>
  <dcterms:created xsi:type="dcterms:W3CDTF">2023-10-07T13:54:31Z</dcterms:created>
  <dcterms:modified xsi:type="dcterms:W3CDTF">2024-01-11T16:19:39Z</dcterms:modified>
</cp:coreProperties>
</file>