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1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4" r:id="rId7"/>
    <p:sldId id="265" r:id="rId8"/>
    <p:sldId id="266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1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2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68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7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588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679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129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52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0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174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7136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30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963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172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64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56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15.01.2024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4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  <p:sldLayoutId id="2147483986" r:id="rId15"/>
    <p:sldLayoutId id="214748398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5940" y="556493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Liberation Mono" panose="02070409020205020404" pitchFamily="49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5939" y="3456579"/>
            <a:ext cx="8915399" cy="1429457"/>
          </a:xfrm>
        </p:spPr>
        <p:txBody>
          <a:bodyPr>
            <a:normAutofit fontScale="92500" lnSpcReduction="10000"/>
          </a:bodyPr>
          <a:lstStyle/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  <a:endParaRPr lang="ru-RU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2023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1" y="282365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2023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 на 2018-2020;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8" y="282894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6" y="2042040"/>
            <a:ext cx="8257309" cy="599560"/>
          </a:xfrm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2023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8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интересов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039908"/>
              </p:ext>
            </p:extLst>
          </p:nvPr>
        </p:nvGraphicFramePr>
        <p:xfrm>
          <a:off x="1810326" y="2216150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 useBgFill="1">
        <p:nvSpPr>
          <p:cNvPr id="5" name="Овал 4"/>
          <p:cNvSpPr/>
          <p:nvPr/>
        </p:nvSpPr>
        <p:spPr>
          <a:xfrm>
            <a:off x="2088884" y="2607304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2020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3" name="Овал 22"/>
          <p:cNvSpPr/>
          <p:nvPr/>
        </p:nvSpPr>
        <p:spPr>
          <a:xfrm>
            <a:off x="6210189" y="2588831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2021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4" name="Овал 23"/>
          <p:cNvSpPr/>
          <p:nvPr/>
        </p:nvSpPr>
        <p:spPr>
          <a:xfrm>
            <a:off x="4260504" y="4338946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2023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594293"/>
            <a:ext cx="8915400" cy="10291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в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2023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году 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4412" y="2493818"/>
            <a:ext cx="8915400" cy="3777622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Учреждения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в рамках работы с обращениями граждан и организаций по фактам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8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2023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84582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2022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  <a:t>о деятельности ГАУ «КЦСОН г. Краснотурьинска»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50" y="2160588"/>
            <a:ext cx="4443337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7352" y="54032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833089" y="2309091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833090" y="3200400"/>
            <a:ext cx="5828146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89465" y="4091709"/>
            <a:ext cx="7172696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</a:t>
            </a:r>
            <a:r>
              <a:rPr lang="ru-RU" sz="1900" dirty="0" smtClean="0">
                <a:latin typeface="Liberation Serif" panose="02020603050405020304" pitchFamily="18" charset="0"/>
              </a:rPr>
              <a:t>коррупции: </a:t>
            </a:r>
            <a:r>
              <a:rPr lang="ru-RU" sz="1900" dirty="0" smtClean="0">
                <a:latin typeface="Liberation Serif" panose="02020603050405020304" pitchFamily="18" charset="0"/>
              </a:rPr>
              <a:t>8(343843) </a:t>
            </a:r>
            <a:r>
              <a:rPr lang="ru-RU" sz="1900" dirty="0" smtClean="0">
                <a:latin typeface="Liberation Serif" panose="02020603050405020304" pitchFamily="18" charset="0"/>
              </a:rPr>
              <a:t>6–89-01; 3-48-31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5" y="4983018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839</TotalTime>
  <Words>481</Words>
  <Application>Microsoft Office PowerPoint</Application>
  <PresentationFormat>Произвольный</PresentationFormat>
  <Paragraphs>59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          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</vt:lpstr>
      <vt:lpstr>Основные направления работы Управления в целях выполнения плана мероприятий по противодействию коррупции за 2023 год</vt:lpstr>
      <vt:lpstr>Контроль за исполнением мер по  предупреждению коррупции </vt:lpstr>
      <vt:lpstr>Реализация запланированных мероприятий 2023 год</vt:lpstr>
      <vt:lpstr>Организация работы комиссии по соблюдению  требований к служебному поведению и урегулированию  конфликта интересов </vt:lpstr>
      <vt:lpstr>Сведения о проверке достоверности сведений, представленных гражданскими служащими в 2023 году </vt:lpstr>
      <vt:lpstr>Результаты деятельности Учреждения в рамках работы с обращениями граждан и организаций по фактам коррупции </vt:lpstr>
      <vt:lpstr>Обеспечение доступа к информации  о деятельности ГАУ «КЦСОН г. Краснотурьинска»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Doroshenko</cp:lastModifiedBy>
  <cp:revision>45</cp:revision>
  <dcterms:created xsi:type="dcterms:W3CDTF">2019-10-09T06:51:55Z</dcterms:created>
  <dcterms:modified xsi:type="dcterms:W3CDTF">2024-01-15T08:34:03Z</dcterms:modified>
</cp:coreProperties>
</file>