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embeddedFontLst>
    <p:embeddedFont>
      <p:font typeface="Albertus Extra Bold" pitchFamily="34" charset="0"/>
      <p:regular r:id="rId11"/>
    </p:embeddedFont>
    <p:embeddedFont>
      <p:font typeface="Comfortaa" charset="0"/>
      <p:regular r:id="rId12"/>
      <p:bold r:id="rId13"/>
    </p:embeddedFont>
    <p:embeddedFont>
      <p:font typeface="Lobster" charset="-52"/>
      <p:regular r:id="rId14"/>
    </p:embeddedFont>
    <p:embeddedFont>
      <p:font typeface="Impact" pitchFamily="34" charset="0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8b525e5e4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8b525e5e4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8b525e5e4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8b525e5e4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8b525e5e46_2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8b525e5e46_2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8b525e5e46_2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8b525e5e46_2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b525e5e46_2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b525e5e46_2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8b525e5e46_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8b525e5e46_2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b525e5e46_2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b525e5e46_2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60150" y="0"/>
            <a:ext cx="8873400" cy="43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 dirty="0">
                <a:solidFill>
                  <a:srgbClr val="0000FF"/>
                </a:solidFill>
              </a:rPr>
              <a:t>          </a:t>
            </a:r>
            <a:r>
              <a:rPr lang="ru" sz="1600" dirty="0" smtClean="0">
                <a:solidFill>
                  <a:srgbClr val="0000FF"/>
                </a:solidFill>
              </a:rPr>
              <a:t>ГАУ «КЦСОН города Каменска-Уральского»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rgbClr val="0000FF"/>
                </a:solidFill>
              </a:rPr>
              <a:t>ШКОЛА </a:t>
            </a:r>
            <a:r>
              <a:rPr lang="ru" sz="1800" dirty="0">
                <a:solidFill>
                  <a:srgbClr val="0000FF"/>
                </a:solidFill>
              </a:rPr>
              <a:t>ПОЖИЛОГО ВОЗРАСТА</a:t>
            </a:r>
            <a:endParaRPr sz="1800">
              <a:solidFill>
                <a:srgbClr val="0000FF"/>
              </a:solidFill>
              <a:latin typeface="Albertus Extra Bold" pitchFamily="34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i="1" dirty="0">
                <a:solidFill>
                  <a:srgbClr val="0000FF"/>
                </a:solidFill>
              </a:rPr>
              <a:t>                              по направлению</a:t>
            </a:r>
            <a:endParaRPr sz="1800" i="1">
              <a:solidFill>
                <a:srgbClr val="0000FF"/>
              </a:solidFill>
              <a:latin typeface="Albertus Extra Bold" pitchFamily="34" charset="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dirty="0">
                <a:solidFill>
                  <a:srgbClr val="FF00FF"/>
                </a:solidFill>
              </a:rPr>
              <a:t>                </a:t>
            </a:r>
            <a:r>
              <a:rPr lang="ru" sz="2500" dirty="0" smtClean="0">
                <a:solidFill>
                  <a:srgbClr val="FF00FF"/>
                </a:solidFill>
              </a:rPr>
              <a:t> </a:t>
            </a:r>
            <a:r>
              <a:rPr lang="ru" sz="2500" dirty="0">
                <a:solidFill>
                  <a:srgbClr val="FF00FF"/>
                </a:solidFill>
              </a:rPr>
              <a:t>“</a:t>
            </a:r>
            <a:r>
              <a:rPr lang="ru" sz="2500" b="1" dirty="0">
                <a:solidFill>
                  <a:srgbClr val="FF00FF"/>
                </a:solidFill>
              </a:rPr>
              <a:t>Творческая и прикладная деятельность</a:t>
            </a:r>
            <a:r>
              <a:rPr lang="ru" sz="2500" dirty="0">
                <a:solidFill>
                  <a:srgbClr val="FF00FF"/>
                </a:solidFill>
              </a:rPr>
              <a:t>”</a:t>
            </a:r>
            <a:endParaRPr sz="2500">
              <a:solidFill>
                <a:srgbClr val="FF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dirty="0">
                <a:solidFill>
                  <a:srgbClr val="0000FF"/>
                </a:solidFill>
              </a:rPr>
              <a:t>       Руководитель: специалист по социальной работе</a:t>
            </a:r>
            <a:endParaRPr sz="2500"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500" i="1" dirty="0">
                <a:solidFill>
                  <a:srgbClr val="FF00FF"/>
                </a:solidFill>
              </a:rPr>
              <a:t>                   Соломеина Алла Алексеевна</a:t>
            </a:r>
            <a:endParaRPr sz="2500" i="1">
              <a:solidFill>
                <a:srgbClr val="FF00FF"/>
              </a:solidFill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4401" y="2302626"/>
            <a:ext cx="7588042" cy="2395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8DC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140275"/>
            <a:ext cx="8520600" cy="486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00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59975" y="273775"/>
            <a:ext cx="8520600" cy="47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30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    Занятие №4</a:t>
            </a:r>
            <a:endParaRPr sz="33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3300">
                <a:solidFill>
                  <a:srgbClr val="000000"/>
                </a:solidFill>
                <a:latin typeface="Lobster"/>
                <a:ea typeface="Lobster"/>
                <a:cs typeface="Lobster"/>
                <a:sym typeface="Lobster"/>
              </a:rPr>
              <a:t>Коврик-подставка  из джута. Мастер-класс.</a:t>
            </a:r>
            <a:endParaRPr sz="33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3300">
              <a:solidFill>
                <a:srgbClr val="00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2200" y="1948300"/>
            <a:ext cx="3180075" cy="216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37288" y="191268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</a:rPr>
              <a:t>НЕОБХОДИМЫЕ МАТЕРИАЛЫ.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1"/>
          </p:nvPr>
        </p:nvSpPr>
        <p:spPr>
          <a:xfrm>
            <a:off x="261350" y="1118925"/>
            <a:ext cx="8520600" cy="374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Джут  канатный : 4мм или 6мм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Пистолет клеевой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Ножницы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Плотный картон или любая коробка из гофрокартона.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Клей ПВА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800"/>
              <a:buFont typeface="Impact"/>
              <a:buAutoNum type="arabicPeriod"/>
            </a:pPr>
            <a:r>
              <a:rPr lang="ru" i="1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Карандаш простой</a:t>
            </a: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i="1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7638" y="2778963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4800" y="2735225"/>
            <a:ext cx="2039175" cy="203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52625" y="3110924"/>
            <a:ext cx="1570000" cy="156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253624" y="3339126"/>
            <a:ext cx="1570001" cy="1529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59375" y="33113"/>
            <a:ext cx="1396524" cy="1396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535575" y="1549450"/>
            <a:ext cx="1245700" cy="139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>
            <a:spLocks noGrp="1"/>
          </p:cNvSpPr>
          <p:nvPr>
            <p:ph type="title"/>
          </p:nvPr>
        </p:nvSpPr>
        <p:spPr>
          <a:xfrm>
            <a:off x="130350" y="0"/>
            <a:ext cx="8692800" cy="52038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На кухне нужны коврики под горячее, 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чтобы не испортить поверхность 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столешницы.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Из джутового шнура получиться от-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личная подставка под горячую посуду.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Немного терпения, чуть-чуть сноров-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ки,  нужный материал и хорошее наст-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роение-всё, что понадобиться в рабо-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те.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Приемущества ковриков под горячее-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долговечность, они не теряют форму,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не изнашиваются, имеют эстетичес-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ки красивый вид, не горят, не деформи-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 b="1">
                <a:solidFill>
                  <a:srgbClr val="1C4587"/>
                </a:solidFill>
                <a:latin typeface="Comfortaa"/>
                <a:ea typeface="Comfortaa"/>
                <a:cs typeface="Comfortaa"/>
                <a:sym typeface="Comfortaa"/>
              </a:rPr>
              <a:t>руются.</a:t>
            </a:r>
            <a:endParaRPr sz="1700" b="1">
              <a:solidFill>
                <a:srgbClr val="1C4587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3" name="Google Shape;8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5375" y="3358813"/>
            <a:ext cx="2687074" cy="1654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2515" y="30150"/>
            <a:ext cx="385642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>
            <a:off x="311700" y="90225"/>
            <a:ext cx="8520600" cy="64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ЭТАПЫ  РАБОТЫ ПО ИЗГОТОВЛЕНИЮ КОВРИКА.</a:t>
            </a:r>
            <a:endParaRPr b="1"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>
            <a:off x="180475" y="641675"/>
            <a:ext cx="8963400" cy="450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5B0F00"/>
                </a:solidFill>
              </a:rPr>
              <a:t>1</a:t>
            </a:r>
            <a:r>
              <a:rPr lang="ru" b="1">
                <a:solidFill>
                  <a:srgbClr val="A61C00"/>
                </a:solidFill>
              </a:rPr>
              <a:t>.ИЗ КРАЯ КАНАТНОГО ДЖУТА ДЕЛАЮТ “УЛИТКУ”, ПРОЧНО СКРЕПЛЕННУЮ КЛЕЕМ.</a:t>
            </a:r>
            <a:endParaRPr b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A61C00"/>
                </a:solidFill>
              </a:rPr>
              <a:t>2.НАЧИНАЕМ ОБМАТЫВАТЬ “УЛИТКУ” ПО КРУГУ, НЕ ЗАБЫВАЯ ПРОМАЗЫВАТЬ КАЖДЫЙ КРУГ КЛЕЕМ И ПРИЖИМАТЬ.</a:t>
            </a:r>
            <a:endParaRPr b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A61C00"/>
                </a:solidFill>
              </a:rPr>
              <a:t>3.ПОСТЕПЕННО НАРАЩИВАЕМ ПЛОЩАДЬ ТАРЕЛКИ.</a:t>
            </a:r>
            <a:endParaRPr b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A61C00"/>
                </a:solidFill>
              </a:rPr>
              <a:t>4.ПОСЛЕ ЗАВЕРШЕНИЯ РАБОТЫ НИТЬ ОБРЕЗАЕМ НАИСКОСОК И КРЕПИМ НИТЬ НА КЛЕЙ. ДЕЛАЮТ ЭТО АККУРАТНО, ЧТОБЫ РАБОТА КРАСИВО СМОТРЕЛАСЬ.</a:t>
            </a:r>
            <a:endParaRPr b="1">
              <a:solidFill>
                <a:srgbClr val="A61C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b="1">
                <a:solidFill>
                  <a:srgbClr val="A61C00"/>
                </a:solidFill>
              </a:rPr>
              <a:t>5.ВЫРЕЗАЕМ ПО РАЗМЕРУ ПОЛУЧИВШЕГОСЯ КОВРИКА-САЛФЕТКИ ОСНОВУ ИЗ КАРТОНА ИЛИ ЭКОКОЖИ, АККУРАТНО ПРИКЛЕИВАЕМ С ОБРАТНОЙ СТОРОНЫ.</a:t>
            </a:r>
            <a:endParaRPr b="1">
              <a:solidFill>
                <a:srgbClr val="A61C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3825" y="2754925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92425" y="594850"/>
            <a:ext cx="2688050" cy="401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33824" y="15240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51075" y="3221650"/>
            <a:ext cx="3175900" cy="175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1075" y="202650"/>
            <a:ext cx="3267274" cy="255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>
            <a:spLocks noGrp="1"/>
          </p:cNvSpPr>
          <p:nvPr>
            <p:ph type="title"/>
          </p:nvPr>
        </p:nvSpPr>
        <p:spPr>
          <a:xfrm>
            <a:off x="311700" y="565600"/>
            <a:ext cx="8520600" cy="2380500"/>
          </a:xfrm>
          <a:prstGeom prst="rect">
            <a:avLst/>
          </a:prstGeom>
          <a:solidFill>
            <a:srgbClr val="FFF2CC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ЛИТЕРАТУРА:</a:t>
            </a:r>
            <a:endParaRPr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1.You Tube. Салфетка под горячее из джута для начинающих.</a:t>
            </a:r>
            <a:endParaRPr sz="2400"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2.JRecommend. Круглая салфетка из каната своими руками.</a:t>
            </a:r>
            <a:endParaRPr sz="2400"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3.Pinterest. Проще не бывает.</a:t>
            </a:r>
            <a:endParaRPr sz="2400"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105" name="Google Shape;10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12750" y="3245000"/>
            <a:ext cx="1774650" cy="162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3625" y="3259250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1700" y="349135"/>
            <a:ext cx="8520600" cy="4219740"/>
          </a:xfrm>
        </p:spPr>
        <p:txBody>
          <a:bodyPr/>
          <a:lstStyle/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</Words>
  <PresentationFormat>Экран (16:9)</PresentationFormat>
  <Paragraphs>42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Albertus Extra Bold</vt:lpstr>
      <vt:lpstr>Comfortaa</vt:lpstr>
      <vt:lpstr>Lobster</vt:lpstr>
      <vt:lpstr>Impact</vt:lpstr>
      <vt:lpstr>Simple Light</vt:lpstr>
      <vt:lpstr>Слайд 1</vt:lpstr>
      <vt:lpstr> </vt:lpstr>
      <vt:lpstr>НЕОБХОДИМЫЕ МАТЕРИАЛЫ.</vt:lpstr>
      <vt:lpstr>На кухне нужны коврики под горячее,  чтобы не испортить поверхность  столешницы. Из джутового шнура получиться от- личная подставка под горячую посуду. Немного терпения, чуть-чуть сноров- ки,  нужный материал и хорошее наст- роение-всё, что понадобиться в рабо- те. Приемущества ковриков под горячее- долговечность, они не теряют форму, не изнашиваются, имеют эстетичес- ки красивый вид, не горят, не деформи- руются.</vt:lpstr>
      <vt:lpstr>ЭТАПЫ  РАБОТЫ ПО ИЗГОТОВЛЕНИЮ КОВРИКА.</vt:lpstr>
      <vt:lpstr>Слайд 6</vt:lpstr>
      <vt:lpstr>ЛИТЕРАТУРА: 1.You Tube. Салфетка под горячее из джута для начинающих. 2.JRecommend. Круглая салфетка из каната своими руками. 3.Pinterest. Проще не бывает.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Shafikova_GA</cp:lastModifiedBy>
  <cp:revision>1</cp:revision>
  <dcterms:modified xsi:type="dcterms:W3CDTF">2023-12-22T11:00:58Z</dcterms:modified>
</cp:coreProperties>
</file>