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83" r:id="rId3"/>
    <p:sldId id="284" r:id="rId4"/>
    <p:sldId id="285" r:id="rId5"/>
    <p:sldId id="286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81" r:id="rId15"/>
    <p:sldId id="280" r:id="rId16"/>
    <p:sldId id="26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38" autoAdjust="0"/>
  </p:normalViewPr>
  <p:slideViewPr>
    <p:cSldViewPr>
      <p:cViewPr varScale="1">
        <p:scale>
          <a:sx n="66" d="100"/>
          <a:sy n="66" d="100"/>
        </p:scale>
        <p:origin x="1280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9" d="100"/>
          <a:sy n="69" d="100"/>
        </p:scale>
        <p:origin x="-3270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Воспользуйтесь шаблоном, приведенным ниже, или другим понравившемся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Источник: https://mamamozhetvse.ru/podelka-drakon-iz-foamirana-15-idey.html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4421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i.pinimg.com/originals/e6/61/04/e66104796b2df4d6c53f0da0de015563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ГАУ «КЦСОН города Каменска-Уральского»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 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направлению «Декоративно прикладное творчество»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 тему «Изготовление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ёлочной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игрушки»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Специалист по социальной работе: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Погадаева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Татьяна Николаевна.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2136339"/>
            <a:ext cx="576064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2024 год- </a:t>
            </a:r>
            <a:r>
              <a:rPr lang="ru-RU" sz="2800" dirty="0" smtClean="0"/>
              <a:t>это год </a:t>
            </a:r>
            <a:r>
              <a:rPr lang="ru-RU" sz="2800" b="1" dirty="0" smtClean="0"/>
              <a:t>ДРАКОНА</a:t>
            </a:r>
            <a:r>
              <a:rPr lang="ru-RU" sz="2800" dirty="0" smtClean="0"/>
              <a:t> </a:t>
            </a:r>
          </a:p>
          <a:p>
            <a:r>
              <a:rPr lang="ru-RU" sz="2800" dirty="0" smtClean="0"/>
              <a:t>Символ этого года мы и будем сегодня изготавливать своими руками, а как сделать поделку «Дракон» из </a:t>
            </a:r>
            <a:r>
              <a:rPr lang="ru-RU" sz="2800" dirty="0" err="1" smtClean="0"/>
              <a:t>фоамирана</a:t>
            </a:r>
            <a:r>
              <a:rPr lang="ru-RU" sz="2800" dirty="0" smtClean="0"/>
              <a:t>. Поделки из </a:t>
            </a:r>
            <a:r>
              <a:rPr lang="ru-RU" sz="2800" dirty="0" err="1" smtClean="0"/>
              <a:t>фоамирана</a:t>
            </a:r>
            <a:r>
              <a:rPr lang="ru-RU" sz="2800" dirty="0" smtClean="0"/>
              <a:t>, особенно </a:t>
            </a:r>
            <a:r>
              <a:rPr lang="ru-RU" sz="2800" dirty="0" err="1" smtClean="0"/>
              <a:t>глиттерного</a:t>
            </a:r>
            <a:r>
              <a:rPr lang="ru-RU" sz="2800" dirty="0" smtClean="0"/>
              <a:t> красиво смотрятся на елки и станут достойным украшением дома к Новому  году.</a:t>
            </a:r>
            <a:endParaRPr lang="ru-RU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поделка дракон из фоамирана шабло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700808"/>
            <a:ext cx="6264696" cy="41764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Для начала вырежьте все детали шаблона по контуру. Из плотного картона, у нас он красивого металлизированного цвета, вырезаем основу нашего дракона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8914" name="Picture 2" descr="C:\Users\Администратор\Desktop\podelka-drakon-iz-foamirana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564904"/>
            <a:ext cx="7344816" cy="36724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solidFill>
                  <a:schemeClr val="tx1"/>
                </a:solidFill>
              </a:rPr>
              <a:t>Из белой бумаги вырежем глазки и фломастером или карандашом нарисуйте зрачки. Воспользуйтесь декоративными глазками для игрушек, что бы сделать взгляд более живым.</a:t>
            </a:r>
            <a:endParaRPr lang="ru-RU" dirty="0"/>
          </a:p>
        </p:txBody>
      </p:sp>
      <p:pic>
        <p:nvPicPr>
          <p:cNvPr id="39938" name="Picture 2" descr="C:\Users\Администратор\Desktop\podelka-drakon-iz-foamirana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708920"/>
            <a:ext cx="7416824" cy="3456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 smtClean="0">
                <a:solidFill>
                  <a:schemeClr val="tx1"/>
                </a:solidFill>
              </a:rPr>
              <a:t>С помощью клеевого пистолета приклейте нос и верхнюю часть головы дракона.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 descr="C:\Users\Администратор\Desktop\podelka-drakon-iz-foamirana_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3" y="2564904"/>
            <a:ext cx="4032449" cy="3528392"/>
          </a:xfrm>
          <a:prstGeom prst="rect">
            <a:avLst/>
          </a:prstGeom>
          <a:noFill/>
        </p:spPr>
      </p:pic>
      <p:pic>
        <p:nvPicPr>
          <p:cNvPr id="40963" name="Picture 3" descr="C:\Users\Администратор\Desktop\podelka-drakon-iz-foamirana_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564904"/>
            <a:ext cx="3888432" cy="35283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</a:rPr>
              <a:t>Приклейте вырезанное из </a:t>
            </a:r>
            <a:r>
              <a:rPr lang="ru-RU" sz="2800" dirty="0" err="1" smtClean="0">
                <a:solidFill>
                  <a:schemeClr val="tx1"/>
                </a:solidFill>
              </a:rPr>
              <a:t>фоамирана</a:t>
            </a:r>
            <a:r>
              <a:rPr lang="ru-RU" sz="2800" dirty="0" smtClean="0">
                <a:solidFill>
                  <a:schemeClr val="tx1"/>
                </a:solidFill>
              </a:rPr>
              <a:t> туловище дракону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41986" name="Picture 2" descr="C:\Users\Администратор\Desktop\podelka-drakon-iz-foamirana_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492896"/>
            <a:ext cx="7416824" cy="36724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Добавьте детали </a:t>
            </a:r>
            <a:r>
              <a:rPr lang="ru-RU" sz="2000" dirty="0" err="1" smtClean="0">
                <a:solidFill>
                  <a:schemeClr val="tx1"/>
                </a:solidFill>
              </a:rPr>
              <a:t>фоамирана</a:t>
            </a:r>
            <a:r>
              <a:rPr lang="ru-RU" sz="2000" dirty="0" smtClean="0">
                <a:solidFill>
                  <a:schemeClr val="tx1"/>
                </a:solidFill>
              </a:rPr>
              <a:t> на крылья. Наш дракончик уже становится блестящим и новогодним. Сейчас сделаем его еще интереснее.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43010" name="Picture 2" descr="C:\Users\Администратор\Desktop\podelka-drakon-iz-foamirana_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564904"/>
            <a:ext cx="7344816" cy="3600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 smtClean="0">
                <a:solidFill>
                  <a:schemeClr val="tx1"/>
                </a:solidFill>
              </a:rPr>
              <a:t>Добавьте дракону небольшой кармашек из </a:t>
            </a:r>
            <a:r>
              <a:rPr lang="ru-RU" sz="2700" dirty="0" err="1" smtClean="0">
                <a:solidFill>
                  <a:schemeClr val="tx1"/>
                </a:solidFill>
              </a:rPr>
              <a:t>фоамирана</a:t>
            </a:r>
            <a:r>
              <a:rPr lang="ru-RU" sz="2700" dirty="0" smtClean="0">
                <a:solidFill>
                  <a:schemeClr val="tx1"/>
                </a:solidFill>
              </a:rPr>
              <a:t> и елочный шарик из блестящего картона.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4034" name="Picture 2" descr="C:\Users\Администратор\Desktop\podelka-drakon-iz-foamirana_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492896"/>
            <a:ext cx="7488832" cy="36724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 smtClean="0">
                <a:solidFill>
                  <a:schemeClr val="tx1"/>
                </a:solidFill>
              </a:rPr>
              <a:t>Добавим передние лапки, рожки и шипы на голову дракону.</a:t>
            </a:r>
            <a:br>
              <a:rPr lang="ru-RU" sz="2700" dirty="0" smtClean="0">
                <a:solidFill>
                  <a:schemeClr val="tx1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5058" name="Picture 2" descr="C:\Users\Администратор\Desktop\podelka-drakon-iz-foamirana_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348880"/>
            <a:ext cx="7416824" cy="35328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>
                <a:solidFill>
                  <a:schemeClr val="tx1"/>
                </a:solidFill>
              </a:rPr>
              <a:t>Добавим шипы на хвост дракону.</a:t>
            </a:r>
            <a:br>
              <a:rPr lang="ru-RU" sz="3100" dirty="0" smtClean="0">
                <a:solidFill>
                  <a:schemeClr val="tx1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6082" name="Picture 2" descr="C:\Users\Администратор\Desktop\podelka-drakon-iz-foamirana_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348880"/>
            <a:ext cx="7416824" cy="38164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 smtClean="0">
                <a:solidFill>
                  <a:schemeClr val="tx1"/>
                </a:solidFill>
              </a:rPr>
              <a:t>Наш дракон почти готов. Приклеим ему щечки, рот и веревочку с задней стороны.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7106" name="Picture 2" descr="C:\Users\Администратор\Desktop\podelka-drakon-iz-foamirana_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276872"/>
            <a:ext cx="7488832" cy="38884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 smtClean="0">
                <a:solidFill>
                  <a:schemeClr val="tx1"/>
                </a:solidFill>
              </a:rPr>
              <a:t>Вырежьте деталь основу в зеркальном отображении и приклейте на дракона сзади. Наш дракон готов. Теперь его можно повесить на елку. Посмотрите какой красивый дракончик у нас получился!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48130" name="Picture 2" descr="C:\Users\Администратор\Desktop\podelka-drakon-iz-foamira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492895"/>
            <a:ext cx="7488831" cy="37840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3600" dirty="0" err="1" smtClean="0">
                <a:solidFill>
                  <a:schemeClr val="tx1"/>
                </a:solidFill>
              </a:rPr>
              <a:t>фоамиран</a:t>
            </a:r>
            <a:r>
              <a:rPr lang="ru-RU" sz="3600" dirty="0" smtClean="0">
                <a:solidFill>
                  <a:schemeClr val="tx1"/>
                </a:solidFill>
              </a:rPr>
              <a:t>;                                                                                цветной картон;                                                                                                                                                       горячий клей;                                                                                             ножницы;                                                                                                        карандаш;                                                                               шаблон.</a:t>
            </a:r>
            <a:br>
              <a:rPr lang="ru-RU" sz="3600" dirty="0" smtClean="0">
                <a:solidFill>
                  <a:schemeClr val="tx1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Нам потребуются следующие материалы: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79712" y="764704"/>
            <a:ext cx="5832648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Такой дракон будет красиво переливаться в свете гирлянд.</a:t>
            </a:r>
          </a:p>
          <a:p>
            <a:r>
              <a:rPr lang="ru-RU" sz="6000" b="1" dirty="0" smtClean="0"/>
              <a:t>Спасибо за внимание!</a:t>
            </a:r>
            <a:br>
              <a:rPr lang="ru-RU" sz="6000" b="1" dirty="0" smtClean="0"/>
            </a:b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Источники используемой литературы: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3600" dirty="0" smtClean="0"/>
              <a:t>https://mamamozhetvse.ru/podelka-drakon-iz-foamirana-15-idey.html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hlinkClick r:id="rId3"/>
            </a:endParaRPr>
          </a:p>
          <a:p>
            <a:endParaRPr lang="ru-RU" dirty="0" smtClean="0">
              <a:hlinkClick r:id="rId3"/>
            </a:endParaRPr>
          </a:p>
          <a:p>
            <a:endParaRPr lang="ru-RU" dirty="0" smtClean="0"/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805549067"/>
      </p:ext>
    </p:extLst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144</TotalTime>
  <Words>294</Words>
  <Application>Microsoft Office PowerPoint</Application>
  <PresentationFormat>Экран (4:3)</PresentationFormat>
  <Paragraphs>28</Paragraphs>
  <Slides>16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Calibri</vt:lpstr>
      <vt:lpstr>Candara</vt:lpstr>
      <vt:lpstr>Symbol</vt:lpstr>
      <vt:lpstr>Times New Roman</vt:lpstr>
      <vt:lpstr>Волна</vt:lpstr>
      <vt:lpstr>ГАУ «КЦСОН города Каменска-Уральского»</vt:lpstr>
      <vt:lpstr>Презентация PowerPoint</vt:lpstr>
      <vt:lpstr>Презентация PowerPoint</vt:lpstr>
      <vt:lpstr>Для начала вырежьте все детали шаблона по контуру. Из плотного картона, у нас он красивого металлизированного цвета, вырезаем основу нашего дракона</vt:lpstr>
      <vt:lpstr>Из белой бумаги вырежем глазки и фломастером или карандашом нарисуйте зрачки. Воспользуйтесь декоративными глазками для игрушек, что бы сделать взгляд более живым.</vt:lpstr>
      <vt:lpstr>С помощью клеевого пистолета приклейте нос и верхнюю часть головы дракона. </vt:lpstr>
      <vt:lpstr>Приклейте вырезанное из фоамирана туловище дракону</vt:lpstr>
      <vt:lpstr>Добавьте детали фоамирана на крылья. Наш дракончик уже становится блестящим и новогодним. Сейчас сделаем его еще интереснее.</vt:lpstr>
      <vt:lpstr>Добавьте дракону небольшой кармашек из фоамирана и елочный шарик из блестящего картона. </vt:lpstr>
      <vt:lpstr>Добавим передние лапки, рожки и шипы на голову дракону.  </vt:lpstr>
      <vt:lpstr>Добавим шипы на хвост дракону.  </vt:lpstr>
      <vt:lpstr>Наш дракон почти готов. Приклеим ему щечки, рот и веревочку с задней стороны. </vt:lpstr>
      <vt:lpstr>Вырежьте деталь основу в зеркальном отображении и приклейте на дракона сзади. Наш дракон готов. Теперь его можно повесить на елку. Посмотрите какой красивый дракончик у нас получился!</vt:lpstr>
      <vt:lpstr>Нам потребуются следующие материалы:</vt:lpstr>
      <vt:lpstr>Презентация PowerPoint</vt:lpstr>
      <vt:lpstr>Источники используемой литературы: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Максунова Елена Васильевна</cp:lastModifiedBy>
  <cp:revision>20</cp:revision>
  <dcterms:created xsi:type="dcterms:W3CDTF">2023-10-07T13:54:31Z</dcterms:created>
  <dcterms:modified xsi:type="dcterms:W3CDTF">2023-12-14T06:20:51Z</dcterms:modified>
</cp:coreProperties>
</file>