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0" r:id="rId5"/>
    <p:sldId id="263" r:id="rId6"/>
    <p:sldId id="264" r:id="rId7"/>
    <p:sldId id="265" r:id="rId8"/>
    <p:sldId id="268" r:id="rId9"/>
    <p:sldId id="266" r:id="rId10"/>
    <p:sldId id="269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07928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962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582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02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97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435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60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876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816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203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614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6548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919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088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011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040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526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8371AE-D5F5-2192-5183-1890DEE2F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082E0F-AE28-0307-A49C-CF78CC4D40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AA0CDF-5E4E-5DB2-7E63-DC3535CCD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F874B2-F28C-1EC2-2FBD-E598F94B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427513-AEDA-E141-C47A-4A68C557C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789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A9F1054-82B3-4E2D-BF91-0FE7195BBC52}" type="datetimeFigureOut">
              <a:rPr lang="ru-RU" smtClean="0"/>
              <a:t>17.12.2023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B3CC36B-4B01-4897-9E38-A37F8B646D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520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laidy.com/prezentacii-po-obzh/bezopasnaya-sreda-dlya-lyudey-pozhilogo-i" TargetMode="External"/><Relationship Id="rId2" Type="http://schemas.openxmlformats.org/officeDocument/2006/relationships/hyperlink" Target="https://ppt-online.org/453943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videouroki.net/razrabotki/zdorovo-zhit-dlia-pozhilykh-liudiei.html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9A36B4-DC6C-F28F-4848-03A2C14C2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5935"/>
            <a:ext cx="9144000" cy="3074028"/>
          </a:xfrm>
        </p:spPr>
        <p:txBody>
          <a:bodyPr>
            <a:normAutofit fontScale="90000"/>
          </a:bodyPr>
          <a:lstStyle/>
          <a:p>
            <a:r>
              <a:rPr lang="ru-RU" dirty="0"/>
              <a:t>БЕЗОПАСНОСТЬ ЗОЛОТОГО ВОЗРАСТА-</a:t>
            </a:r>
            <a:br>
              <a:rPr lang="ru-RU" dirty="0"/>
            </a:br>
            <a:r>
              <a:rPr lang="ru-RU" dirty="0"/>
              <a:t>СЕРДЦУ РАДОСТЬ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EC24E1B-5E79-7146-315D-024486F02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820027"/>
          </a:xfrm>
        </p:spPr>
        <p:txBody>
          <a:bodyPr/>
          <a:lstStyle/>
          <a:p>
            <a:r>
              <a:rPr lang="ru-RU" dirty="0"/>
              <a:t>ПОДГОТОВИЛ </a:t>
            </a:r>
          </a:p>
          <a:p>
            <a:r>
              <a:rPr lang="ru-RU" dirty="0"/>
              <a:t>СПЕЦИАЛИСТ ПО СОЦИАЛЬНОЙ РАБОТЕ</a:t>
            </a:r>
          </a:p>
          <a:p>
            <a:r>
              <a:rPr lang="ru-RU" dirty="0"/>
              <a:t>ОСИНЦЕВА ЕЛИЗАВЕТА ИЛЬЯСОВНА</a:t>
            </a:r>
          </a:p>
        </p:txBody>
      </p:sp>
    </p:spTree>
    <p:extLst>
      <p:ext uri="{BB962C8B-B14F-4D97-AF65-F5344CB8AC3E}">
        <p14:creationId xmlns:p14="http://schemas.microsoft.com/office/powerpoint/2010/main" val="2280051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8D23C-1CEB-C578-9C4E-270ABD2C3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731727-F7A9-E2CC-F5B1-4964E42E8A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B58FBB0-D40A-7956-EB4C-6B6C88201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05" y="0"/>
            <a:ext cx="11038366" cy="633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551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03BD2F-1167-2EB8-73DD-718F18236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E0F75D-4B32-C1FC-A196-D093E175E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B78391C-6EC2-4498-7E9E-6051AD050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92" y="0"/>
            <a:ext cx="10939882" cy="643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392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2C4882-DACF-C080-4C87-C3737953C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B136DE-09FE-A251-792F-4911876A8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3293FEC-1BB0-ED21-4C5C-8E1FE44D6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67" y="0"/>
            <a:ext cx="11228732" cy="643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140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9E916B-6ACE-9ED7-00C6-847E4288C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B3E678-64F1-E142-D61F-52ED11297A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A49D106D-42C0-81CE-F36E-E83677576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15" y="0"/>
            <a:ext cx="11398102" cy="627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590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171BC-E3D4-45D2-2796-BEEACAB39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B96A7EBF-4B3B-0320-CBD0-23D4816706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8977" y="0"/>
            <a:ext cx="11187222" cy="622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60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A30DF1-D7A9-1F39-B98E-FBAEC9688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82835A-59AB-3675-955C-4CBB78476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F9D9B10-D843-94FE-516B-00003BB5A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67" y="0"/>
            <a:ext cx="11152533" cy="650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46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8BEEDA-FADA-5D15-C5C7-BEA905E52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77207E-348B-5229-2875-1AD9D78A4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C8639528-433D-92F0-DF4C-6E2A136A0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7" y="1"/>
            <a:ext cx="11185450" cy="636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785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9FB53-7412-2FA0-00E9-1366536DD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9CD3D-F95D-4F57-F368-1F6B402BA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C19F9326-A8AD-AB86-E075-0236D621A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67" y="0"/>
            <a:ext cx="11365184" cy="634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086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B2DFA-6C99-AA2E-43AC-F0160F900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D76DB1-7E14-FA29-4548-67FA5D368F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https://ppt-online.org/453943</a:t>
            </a:r>
            <a:endParaRPr lang="ru-RU" dirty="0"/>
          </a:p>
          <a:p>
            <a:r>
              <a:rPr lang="en-US" dirty="0">
                <a:hlinkClick r:id="rId3"/>
              </a:rPr>
              <a:t>https://slaidy.com/prezentacii-po-obzh/bezopasnaya-sreda-dlya-lyudey-pozhilogo-i</a:t>
            </a:r>
            <a:endParaRPr lang="ru-RU" dirty="0"/>
          </a:p>
          <a:p>
            <a:r>
              <a:rPr lang="en-US" dirty="0">
                <a:hlinkClick r:id="rId4"/>
              </a:rPr>
              <a:t>https://videouroki.net/razrabotki/zdorovo-zhit-dlia-pozhilykh-liudiei.html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57220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129EC9-8C76-A60C-15FB-C2A47B45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8DA11A-7492-A490-FA69-DB34929E4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Спасибо за внимание!">
            <a:extLst>
              <a:ext uri="{FF2B5EF4-FFF2-40B4-BE49-F238E27FC236}">
                <a16:creationId xmlns:a16="http://schemas.microsoft.com/office/drawing/2014/main" id="{F4DF1B18-8B59-D2A6-592F-53873D97F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19" y="0"/>
            <a:ext cx="11304180" cy="644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7468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108</TotalTime>
  <Words>41</Words>
  <Application>Microsoft Office PowerPoint</Application>
  <PresentationFormat>Широкоэкранный</PresentationFormat>
  <Paragraphs>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Impact</vt:lpstr>
      <vt:lpstr>Главное мероприятие</vt:lpstr>
      <vt:lpstr>БЕЗОПАСНОСТЬ ЗОЛОТОГО ВОЗРАСТА- СЕРДЦУ РАДОСТЬ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БЕЗОПАСНОСТЬ ЗОЛОТОГО ВОЗРАСТА- СЕРДЦУ РАДОСТЬ</dc:title>
  <dc:creator>Лизаветта</dc:creator>
  <cp:lastModifiedBy>Лизаветта</cp:lastModifiedBy>
  <cp:revision>2</cp:revision>
  <dcterms:created xsi:type="dcterms:W3CDTF">2023-12-16T17:26:24Z</dcterms:created>
  <dcterms:modified xsi:type="dcterms:W3CDTF">2023-12-17T05:52:56Z</dcterms:modified>
</cp:coreProperties>
</file>