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58" r:id="rId5"/>
    <p:sldId id="262" r:id="rId6"/>
    <p:sldId id="260" r:id="rId7"/>
    <p:sldId id="259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9000">
              <a:schemeClr val="tx2">
                <a:lumMod val="0"/>
                <a:lumOff val="100000"/>
                <a:alpha val="47000"/>
              </a:schemeClr>
            </a:gs>
            <a:gs pos="100000">
              <a:schemeClr val="bg1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404664"/>
            <a:ext cx="923330" cy="6048672"/>
          </a:xfrm>
          <a:prstGeom prst="rect">
            <a:avLst/>
          </a:prstGeom>
        </p:spPr>
        <p:txBody>
          <a:bodyPr vert="vert270" wrap="square">
            <a:spAutoFit/>
          </a:bodyPr>
          <a:lstStyle/>
          <a:p>
            <a:pPr algn="ctr"/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«Малая Родина в воспоминаниях старожилов»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149080"/>
            <a:ext cx="4584700" cy="2088231"/>
          </a:xfrm>
          <a:prstGeom prst="rect">
            <a:avLst/>
          </a:prstGeom>
          <a:noFill/>
          <a:ln w="9525">
            <a:solidFill>
              <a:schemeClr val="tx2">
                <a:lumMod val="20000"/>
                <a:lumOff val="80000"/>
                <a:alpha val="39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94333"/>
            <a:ext cx="5375401" cy="3025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67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95536" y="260648"/>
            <a:ext cx="7814383" cy="2264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Посёлок Силикатный находится на окраине города, за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соцгородом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УАЗа и поселком Чкалова. Частичное благоустройство территории данного объекта началось в 2018 году: установлены спортивная площадка и детский игровой городок. Для поддержания чистоты и порядка жители посёлка регулярно проводят здесь экологические субботники. Необходимо восстановить пешеходные прогулочные дорожки, освещение, зоны отдыха для комфортного отдыха жителей поселка.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52936"/>
            <a:ext cx="4680520" cy="3691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996952"/>
            <a:ext cx="2629807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17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1050" y="0"/>
            <a:ext cx="811335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Немного из истории Силикатного посёлка…</a:t>
            </a:r>
          </a:p>
          <a:p>
            <a:pPr>
              <a:lnSpc>
                <a:spcPct val="15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Строительный трест № 41 НКАП (Народный Комиссариат Авиационной Промышленности) был эвакуирован в наш город в августе 1941 года. Заводы, входящие в состав треста располагались по всей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стране.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город Каменск-Уральский было переведено специальное проектное бюро НКАП. Уральская контора Треста № 41 проектировала и руководила строительством заводов Наркомата авиационной промышленности (в том числе КУЛЗ, КУМЗ).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состав Каменской группы строек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НКАП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входили следующие строительные площадки: завод № 286 (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КУЛЗ),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завод № 268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(КУМЗ)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 строительство районных подсобных предприятий — Силикатный комбинат, завод Металлоконструкций, Деревообделочный комбинат, карьеры песка и бутового камня.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Уже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1940 году при строительном участке № 1 треста № 5 НКАП на юго-западной строительной площадке была создана строительная лаборатория под руководством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Климишина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 Лаборатория работала над образцами местных стройматериалов. Специалисты лаборатории изучали местные известковые и песчаные карьеры. Нашли залежи алебастрового камня. Проводились испытания кварцевого песка (которого выявились большие залежи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50" y="4725145"/>
            <a:ext cx="7686675" cy="2121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3271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9512" y="116632"/>
            <a:ext cx="7848872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 основании результатов исследований было решено строить завод Силикатного кирпича для снабжения строек Каменских заводов стеновыми материалами.</a:t>
            </a:r>
          </a:p>
          <a:p>
            <a:pPr lvl="0">
              <a:lnSpc>
                <a:spcPct val="150000"/>
              </a:lnSpc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Руководил проектированием и строительством Каменск-Уральского силикатного завода  Хавкин, заместитель Главного инженера треста № 41.</a:t>
            </a:r>
          </a:p>
          <a:p>
            <a:pPr lvl="0">
              <a:lnSpc>
                <a:spcPct val="150000"/>
              </a:lnSpc>
            </a:pP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постановлению ГКО было предложено демонтировать для Каменск-Уральского часть технологического оборудования с Люберецкого силикатного завода.</a:t>
            </a:r>
          </a:p>
          <a:p>
            <a:pPr lvl="0">
              <a:lnSpc>
                <a:spcPct val="150000"/>
              </a:lnSpc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Остальное оборудование: транспортёры, шнеки, элеваторы, экскаваторы, локомобили и т. д. были взяты с подмосковных предприятий треста — Лианозовского, </a:t>
            </a:r>
            <a:r>
              <a:rPr lang="ru-RU" sz="14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Мухинского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Дровнинского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709" y="2996952"/>
            <a:ext cx="7686675" cy="3697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967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112493"/>
            <a:ext cx="7632848" cy="47243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августе 1941 года эшелоны с рабочими и оборудованием Лианозовского завода и </a:t>
            </a:r>
            <a:r>
              <a:rPr lang="ru-RU" sz="14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Мухинского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карьера прибыли в Каменск и сразу же начали строить жилые бараки у ЦМК (сейчас в районе завода </a:t>
            </a:r>
            <a:r>
              <a:rPr lang="ru-RU" sz="14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Строймонтажконструкция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), за 3,5 километра от Силикатного завода, куда ещё не было железной дороги. Здесь же выгружалось прибывшее оборудование, и потом тракторами на листах железа оборудование перевозили на площадку строительства завода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Дорог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 завода к центру города не было. Машины ездить не могли. На заводе был конный парк и всюду, куда сейчас кирпич доставляется машинами, раньше доставлялся лошадьми.</a:t>
            </a:r>
          </a:p>
          <a:p>
            <a:pPr lvl="0"/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Зарплата рабочих была низкая, условия труда тяжёлые, условия быта тоже. За хлебом приходилось ходить за три километра лесом, питание в годы войны плохое. Но люди не покладая сил трудились, мечтали о лучшем, делали всё возможное, чтобы завод строился, увеличивая выпуск из года в год"…</a:t>
            </a:r>
          </a:p>
          <a:p>
            <a:pPr lvl="0">
              <a:lnSpc>
                <a:spcPct val="150000"/>
              </a:lnSpc>
            </a:pP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933056"/>
            <a:ext cx="4572000" cy="2573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169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8775" y="3501008"/>
            <a:ext cx="3382963" cy="2255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8" y="2996952"/>
            <a:ext cx="3438525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3876675" cy="258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247059" y="265524"/>
            <a:ext cx="37799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Сейчас Силикатный завод </a:t>
            </a:r>
            <a:r>
              <a:rPr lang="ru-RU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перешол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в частные руки. И переименован  в </a:t>
            </a:r>
            <a:r>
              <a:rPr lang="en-US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SiMat</a:t>
            </a:r>
            <a:r>
              <a:rPr lang="en-US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Производит кирпич и другие строительные материалы.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92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31640" y="1196752"/>
            <a:ext cx="653472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dzen.ru/a/Xw-wtGY8nFzpD15M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https://vokrugkamenska.livejournal.com/10780.html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71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188</TotalTime>
  <Words>521</Words>
  <Application>Microsoft Office PowerPoint</Application>
  <PresentationFormat>Экран (4:3)</PresentationFormat>
  <Paragraphs>29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Times New Roman</vt:lpstr>
      <vt:lpstr>Trebuchet MS</vt:lpstr>
      <vt:lpstr>Wingdings</vt:lpstr>
      <vt:lpstr>Wingdings 2</vt:lpstr>
      <vt:lpstr>Изящная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Максунова Елена Васильевна</cp:lastModifiedBy>
  <cp:revision>12</cp:revision>
  <dcterms:created xsi:type="dcterms:W3CDTF">2023-11-28T07:44:39Z</dcterms:created>
  <dcterms:modified xsi:type="dcterms:W3CDTF">2023-12-12T07:36:54Z</dcterms:modified>
</cp:coreProperties>
</file>