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78" name="Group 2">
            <a:extLst>
              <a:ext uri="{FF2B5EF4-FFF2-40B4-BE49-F238E27FC236}">
                <a16:creationId xmlns:a16="http://schemas.microsoft.com/office/drawing/2014/main" xmlns="" id="{A33A37DB-D8E4-779A-AED0-7550E63ABC00}"/>
              </a:ext>
            </a:extLst>
          </p:cNvPr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50179" name="Rectangle 3">
              <a:extLst>
                <a:ext uri="{FF2B5EF4-FFF2-40B4-BE49-F238E27FC236}">
                  <a16:creationId xmlns:a16="http://schemas.microsoft.com/office/drawing/2014/main" xmlns="" id="{2AF703B9-FDFC-9EC3-C21A-E47E768467AB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80" name="Oval 4">
              <a:extLst>
                <a:ext uri="{FF2B5EF4-FFF2-40B4-BE49-F238E27FC236}">
                  <a16:creationId xmlns:a16="http://schemas.microsoft.com/office/drawing/2014/main" xmlns="" id="{42EA67F2-F885-7CF0-0AA7-F89458E54E97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81" name="Rectangle 5">
              <a:extLst>
                <a:ext uri="{FF2B5EF4-FFF2-40B4-BE49-F238E27FC236}">
                  <a16:creationId xmlns:a16="http://schemas.microsoft.com/office/drawing/2014/main" xmlns="" id="{CE537C4E-CEDF-99B1-555B-5F24B9D9CA28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82" name="Freeform 6">
              <a:extLst>
                <a:ext uri="{FF2B5EF4-FFF2-40B4-BE49-F238E27FC236}">
                  <a16:creationId xmlns:a16="http://schemas.microsoft.com/office/drawing/2014/main" xmlns="" id="{599CA06C-336D-8B64-CA0F-E06239B5E758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>
                <a:gd name="T0" fmla="*/ 18 w 66"/>
                <a:gd name="T1" fmla="*/ 96 h 96"/>
                <a:gd name="T2" fmla="*/ 42 w 66"/>
                <a:gd name="T3" fmla="*/ 78 h 96"/>
                <a:gd name="T4" fmla="*/ 60 w 66"/>
                <a:gd name="T5" fmla="*/ 60 h 96"/>
                <a:gd name="T6" fmla="*/ 66 w 66"/>
                <a:gd name="T7" fmla="*/ 36 h 96"/>
                <a:gd name="T8" fmla="*/ 60 w 66"/>
                <a:gd name="T9" fmla="*/ 12 h 96"/>
                <a:gd name="T10" fmla="*/ 36 w 66"/>
                <a:gd name="T11" fmla="*/ 0 h 96"/>
                <a:gd name="T12" fmla="*/ 24 w 66"/>
                <a:gd name="T13" fmla="*/ 6 h 96"/>
                <a:gd name="T14" fmla="*/ 12 w 66"/>
                <a:gd name="T15" fmla="*/ 12 h 96"/>
                <a:gd name="T16" fmla="*/ 0 w 66"/>
                <a:gd name="T17" fmla="*/ 36 h 96"/>
                <a:gd name="T18" fmla="*/ 0 w 66"/>
                <a:gd name="T19" fmla="*/ 60 h 96"/>
                <a:gd name="T20" fmla="*/ 12 w 66"/>
                <a:gd name="T21" fmla="*/ 84 h 96"/>
                <a:gd name="T22" fmla="*/ 18 w 66"/>
                <a:gd name="T23" fmla="*/ 96 h 96"/>
                <a:gd name="T24" fmla="*/ 18 w 66"/>
                <a:gd name="T25" fmla="*/ 96 h 96"/>
                <a:gd name="T26" fmla="*/ 42 w 66"/>
                <a:gd name="T27" fmla="*/ 18 h 96"/>
                <a:gd name="T28" fmla="*/ 54 w 66"/>
                <a:gd name="T29" fmla="*/ 24 h 96"/>
                <a:gd name="T30" fmla="*/ 60 w 66"/>
                <a:gd name="T31" fmla="*/ 36 h 96"/>
                <a:gd name="T32" fmla="*/ 60 w 66"/>
                <a:gd name="T33" fmla="*/ 48 h 96"/>
                <a:gd name="T34" fmla="*/ 54 w 66"/>
                <a:gd name="T35" fmla="*/ 54 h 96"/>
                <a:gd name="T36" fmla="*/ 36 w 66"/>
                <a:gd name="T37" fmla="*/ 72 h 96"/>
                <a:gd name="T38" fmla="*/ 24 w 66"/>
                <a:gd name="T39" fmla="*/ 78 h 96"/>
                <a:gd name="T40" fmla="*/ 24 w 66"/>
                <a:gd name="T41" fmla="*/ 78 h 96"/>
                <a:gd name="T42" fmla="*/ 12 w 66"/>
                <a:gd name="T43" fmla="*/ 48 h 96"/>
                <a:gd name="T44" fmla="*/ 18 w 66"/>
                <a:gd name="T45" fmla="*/ 24 h 96"/>
                <a:gd name="T46" fmla="*/ 30 w 66"/>
                <a:gd name="T47" fmla="*/ 18 h 96"/>
                <a:gd name="T48" fmla="*/ 42 w 66"/>
                <a:gd name="T49" fmla="*/ 18 h 96"/>
                <a:gd name="T50" fmla="*/ 42 w 66"/>
                <a:gd name="T51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83" name="Rectangle 7">
              <a:extLst>
                <a:ext uri="{FF2B5EF4-FFF2-40B4-BE49-F238E27FC236}">
                  <a16:creationId xmlns:a16="http://schemas.microsoft.com/office/drawing/2014/main" xmlns="" id="{A7953164-5618-543A-12D5-BF6E018A8C8B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84" name="Rectangle 8">
              <a:extLst>
                <a:ext uri="{FF2B5EF4-FFF2-40B4-BE49-F238E27FC236}">
                  <a16:creationId xmlns:a16="http://schemas.microsoft.com/office/drawing/2014/main" xmlns="" id="{D4298135-2FDD-93BF-B5D9-97339A53F1BE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85" name="Rectangle 9">
              <a:extLst>
                <a:ext uri="{FF2B5EF4-FFF2-40B4-BE49-F238E27FC236}">
                  <a16:creationId xmlns:a16="http://schemas.microsoft.com/office/drawing/2014/main" xmlns="" id="{8155B1B9-040D-E9E4-A906-B67D50FC3630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86" name="Rectangle 10">
              <a:extLst>
                <a:ext uri="{FF2B5EF4-FFF2-40B4-BE49-F238E27FC236}">
                  <a16:creationId xmlns:a16="http://schemas.microsoft.com/office/drawing/2014/main" xmlns="" id="{1A1F4805-A8AD-2CAE-2C76-6DE63EA90A41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87" name="Rectangle 11">
              <a:extLst>
                <a:ext uri="{FF2B5EF4-FFF2-40B4-BE49-F238E27FC236}">
                  <a16:creationId xmlns:a16="http://schemas.microsoft.com/office/drawing/2014/main" xmlns="" id="{D2127446-DBAA-847F-2379-6C027F630790}"/>
                </a:ext>
              </a:extLst>
            </p:cNvPr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88" name="Freeform 12">
              <a:extLst>
                <a:ext uri="{FF2B5EF4-FFF2-40B4-BE49-F238E27FC236}">
                  <a16:creationId xmlns:a16="http://schemas.microsoft.com/office/drawing/2014/main" xmlns="" id="{F2CCC306-63BA-94E0-2C71-7173B5BF413D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>
                <a:gd name="T0" fmla="*/ 6 w 623"/>
                <a:gd name="T1" fmla="*/ 18 h 156"/>
                <a:gd name="T2" fmla="*/ 162 w 623"/>
                <a:gd name="T3" fmla="*/ 36 h 156"/>
                <a:gd name="T4" fmla="*/ 251 w 623"/>
                <a:gd name="T5" fmla="*/ 36 h 156"/>
                <a:gd name="T6" fmla="*/ 354 w 623"/>
                <a:gd name="T7" fmla="*/ 30 h 156"/>
                <a:gd name="T8" fmla="*/ 473 w 623"/>
                <a:gd name="T9" fmla="*/ 18 h 156"/>
                <a:gd name="T10" fmla="*/ 611 w 623"/>
                <a:gd name="T11" fmla="*/ 0 h 156"/>
                <a:gd name="T12" fmla="*/ 623 w 623"/>
                <a:gd name="T13" fmla="*/ 114 h 156"/>
                <a:gd name="T14" fmla="*/ 497 w 623"/>
                <a:gd name="T15" fmla="*/ 138 h 156"/>
                <a:gd name="T16" fmla="*/ 414 w 623"/>
                <a:gd name="T17" fmla="*/ 150 h 156"/>
                <a:gd name="T18" fmla="*/ 318 w 623"/>
                <a:gd name="T19" fmla="*/ 156 h 156"/>
                <a:gd name="T20" fmla="*/ 215 w 623"/>
                <a:gd name="T21" fmla="*/ 156 h 156"/>
                <a:gd name="T22" fmla="*/ 108 w 623"/>
                <a:gd name="T23" fmla="*/ 150 h 156"/>
                <a:gd name="T24" fmla="*/ 0 w 623"/>
                <a:gd name="T25" fmla="*/ 132 h 156"/>
                <a:gd name="T26" fmla="*/ 6 w 623"/>
                <a:gd name="T27" fmla="*/ 18 h 156"/>
                <a:gd name="T28" fmla="*/ 6 w 623"/>
                <a:gd name="T29" fmla="*/ 1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89" name="Freeform 13">
              <a:extLst>
                <a:ext uri="{FF2B5EF4-FFF2-40B4-BE49-F238E27FC236}">
                  <a16:creationId xmlns:a16="http://schemas.microsoft.com/office/drawing/2014/main" xmlns="" id="{23715E15-8AEE-4775-CDBB-0E8DD2399490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>
                <a:gd name="T0" fmla="*/ 754 w 993"/>
                <a:gd name="T1" fmla="*/ 6 h 126"/>
                <a:gd name="T2" fmla="*/ 652 w 993"/>
                <a:gd name="T3" fmla="*/ 6 h 126"/>
                <a:gd name="T4" fmla="*/ 563 w 993"/>
                <a:gd name="T5" fmla="*/ 6 h 126"/>
                <a:gd name="T6" fmla="*/ 479 w 993"/>
                <a:gd name="T7" fmla="*/ 6 h 126"/>
                <a:gd name="T8" fmla="*/ 401 w 993"/>
                <a:gd name="T9" fmla="*/ 6 h 126"/>
                <a:gd name="T10" fmla="*/ 335 w 993"/>
                <a:gd name="T11" fmla="*/ 0 h 126"/>
                <a:gd name="T12" fmla="*/ 276 w 993"/>
                <a:gd name="T13" fmla="*/ 0 h 126"/>
                <a:gd name="T14" fmla="*/ 222 w 993"/>
                <a:gd name="T15" fmla="*/ 0 h 126"/>
                <a:gd name="T16" fmla="*/ 180 w 993"/>
                <a:gd name="T17" fmla="*/ 6 h 126"/>
                <a:gd name="T18" fmla="*/ 138 w 993"/>
                <a:gd name="T19" fmla="*/ 6 h 126"/>
                <a:gd name="T20" fmla="*/ 108 w 993"/>
                <a:gd name="T21" fmla="*/ 6 h 126"/>
                <a:gd name="T22" fmla="*/ 54 w 993"/>
                <a:gd name="T23" fmla="*/ 6 h 126"/>
                <a:gd name="T24" fmla="*/ 24 w 993"/>
                <a:gd name="T25" fmla="*/ 12 h 126"/>
                <a:gd name="T26" fmla="*/ 6 w 993"/>
                <a:gd name="T27" fmla="*/ 18 h 126"/>
                <a:gd name="T28" fmla="*/ 0 w 993"/>
                <a:gd name="T29" fmla="*/ 24 h 126"/>
                <a:gd name="T30" fmla="*/ 12 w 993"/>
                <a:gd name="T31" fmla="*/ 42 h 126"/>
                <a:gd name="T32" fmla="*/ 18 w 993"/>
                <a:gd name="T33" fmla="*/ 48 h 126"/>
                <a:gd name="T34" fmla="*/ 30 w 993"/>
                <a:gd name="T35" fmla="*/ 54 h 126"/>
                <a:gd name="T36" fmla="*/ 60 w 993"/>
                <a:gd name="T37" fmla="*/ 60 h 126"/>
                <a:gd name="T38" fmla="*/ 90 w 993"/>
                <a:gd name="T39" fmla="*/ 72 h 126"/>
                <a:gd name="T40" fmla="*/ 144 w 993"/>
                <a:gd name="T41" fmla="*/ 84 h 126"/>
                <a:gd name="T42" fmla="*/ 210 w 993"/>
                <a:gd name="T43" fmla="*/ 90 h 126"/>
                <a:gd name="T44" fmla="*/ 293 w 993"/>
                <a:gd name="T45" fmla="*/ 102 h 126"/>
                <a:gd name="T46" fmla="*/ 389 w 993"/>
                <a:gd name="T47" fmla="*/ 108 h 126"/>
                <a:gd name="T48" fmla="*/ 503 w 993"/>
                <a:gd name="T49" fmla="*/ 120 h 126"/>
                <a:gd name="T50" fmla="*/ 622 w 993"/>
                <a:gd name="T51" fmla="*/ 120 h 126"/>
                <a:gd name="T52" fmla="*/ 754 w 993"/>
                <a:gd name="T53" fmla="*/ 126 h 126"/>
                <a:gd name="T54" fmla="*/ 873 w 993"/>
                <a:gd name="T55" fmla="*/ 126 h 126"/>
                <a:gd name="T56" fmla="*/ 993 w 993"/>
                <a:gd name="T57" fmla="*/ 126 h 126"/>
                <a:gd name="T58" fmla="*/ 993 w 993"/>
                <a:gd name="T59" fmla="*/ 12 h 126"/>
                <a:gd name="T60" fmla="*/ 879 w 993"/>
                <a:gd name="T61" fmla="*/ 12 h 126"/>
                <a:gd name="T62" fmla="*/ 754 w 993"/>
                <a:gd name="T63" fmla="*/ 6 h 126"/>
                <a:gd name="T64" fmla="*/ 754 w 993"/>
                <a:gd name="T65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90" name="Freeform 14">
              <a:extLst>
                <a:ext uri="{FF2B5EF4-FFF2-40B4-BE49-F238E27FC236}">
                  <a16:creationId xmlns:a16="http://schemas.microsoft.com/office/drawing/2014/main" xmlns="" id="{338F1767-1DE4-68D5-6742-F4AE28D442E8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>
                <a:gd name="T0" fmla="*/ 0 w 969"/>
                <a:gd name="T1" fmla="*/ 0 h 245"/>
                <a:gd name="T2" fmla="*/ 24 w 969"/>
                <a:gd name="T3" fmla="*/ 54 h 245"/>
                <a:gd name="T4" fmla="*/ 66 w 969"/>
                <a:gd name="T5" fmla="*/ 96 h 245"/>
                <a:gd name="T6" fmla="*/ 120 w 969"/>
                <a:gd name="T7" fmla="*/ 137 h 245"/>
                <a:gd name="T8" fmla="*/ 198 w 969"/>
                <a:gd name="T9" fmla="*/ 173 h 245"/>
                <a:gd name="T10" fmla="*/ 293 w 969"/>
                <a:gd name="T11" fmla="*/ 203 h 245"/>
                <a:gd name="T12" fmla="*/ 353 w 969"/>
                <a:gd name="T13" fmla="*/ 215 h 245"/>
                <a:gd name="T14" fmla="*/ 413 w 969"/>
                <a:gd name="T15" fmla="*/ 227 h 245"/>
                <a:gd name="T16" fmla="*/ 479 w 969"/>
                <a:gd name="T17" fmla="*/ 233 h 245"/>
                <a:gd name="T18" fmla="*/ 556 w 969"/>
                <a:gd name="T19" fmla="*/ 239 h 245"/>
                <a:gd name="T20" fmla="*/ 634 w 969"/>
                <a:gd name="T21" fmla="*/ 245 h 245"/>
                <a:gd name="T22" fmla="*/ 724 w 969"/>
                <a:gd name="T23" fmla="*/ 245 h 245"/>
                <a:gd name="T24" fmla="*/ 855 w 969"/>
                <a:gd name="T25" fmla="*/ 245 h 245"/>
                <a:gd name="T26" fmla="*/ 969 w 969"/>
                <a:gd name="T27" fmla="*/ 239 h 245"/>
                <a:gd name="T28" fmla="*/ 969 w 969"/>
                <a:gd name="T29" fmla="*/ 60 h 245"/>
                <a:gd name="T30" fmla="*/ 700 w 969"/>
                <a:gd name="T31" fmla="*/ 60 h 245"/>
                <a:gd name="T32" fmla="*/ 503 w 969"/>
                <a:gd name="T33" fmla="*/ 54 h 245"/>
                <a:gd name="T34" fmla="*/ 317 w 969"/>
                <a:gd name="T35" fmla="*/ 42 h 245"/>
                <a:gd name="T36" fmla="*/ 150 w 969"/>
                <a:gd name="T37" fmla="*/ 24 h 245"/>
                <a:gd name="T38" fmla="*/ 72 w 969"/>
                <a:gd name="T39" fmla="*/ 12 h 245"/>
                <a:gd name="T40" fmla="*/ 0 w 969"/>
                <a:gd name="T41" fmla="*/ 0 h 245"/>
                <a:gd name="T42" fmla="*/ 0 w 969"/>
                <a:gd name="T4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91" name="Freeform 15">
              <a:extLst>
                <a:ext uri="{FF2B5EF4-FFF2-40B4-BE49-F238E27FC236}">
                  <a16:creationId xmlns:a16="http://schemas.microsoft.com/office/drawing/2014/main" xmlns="" id="{E259AA7E-00A7-F619-5ED0-69363ED1BEDE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>
                <a:gd name="T0" fmla="*/ 700 w 951"/>
                <a:gd name="T1" fmla="*/ 0 h 90"/>
                <a:gd name="T2" fmla="*/ 598 w 951"/>
                <a:gd name="T3" fmla="*/ 0 h 90"/>
                <a:gd name="T4" fmla="*/ 515 w 951"/>
                <a:gd name="T5" fmla="*/ 0 h 90"/>
                <a:gd name="T6" fmla="*/ 431 w 951"/>
                <a:gd name="T7" fmla="*/ 0 h 90"/>
                <a:gd name="T8" fmla="*/ 365 w 951"/>
                <a:gd name="T9" fmla="*/ 0 h 90"/>
                <a:gd name="T10" fmla="*/ 299 w 951"/>
                <a:gd name="T11" fmla="*/ 0 h 90"/>
                <a:gd name="T12" fmla="*/ 245 w 951"/>
                <a:gd name="T13" fmla="*/ 0 h 90"/>
                <a:gd name="T14" fmla="*/ 198 w 951"/>
                <a:gd name="T15" fmla="*/ 0 h 90"/>
                <a:gd name="T16" fmla="*/ 162 w 951"/>
                <a:gd name="T17" fmla="*/ 0 h 90"/>
                <a:gd name="T18" fmla="*/ 126 w 951"/>
                <a:gd name="T19" fmla="*/ 6 h 90"/>
                <a:gd name="T20" fmla="*/ 96 w 951"/>
                <a:gd name="T21" fmla="*/ 6 h 90"/>
                <a:gd name="T22" fmla="*/ 54 w 951"/>
                <a:gd name="T23" fmla="*/ 12 h 90"/>
                <a:gd name="T24" fmla="*/ 30 w 951"/>
                <a:gd name="T25" fmla="*/ 12 h 90"/>
                <a:gd name="T26" fmla="*/ 12 w 951"/>
                <a:gd name="T27" fmla="*/ 18 h 90"/>
                <a:gd name="T28" fmla="*/ 6 w 951"/>
                <a:gd name="T29" fmla="*/ 18 h 90"/>
                <a:gd name="T30" fmla="*/ 0 w 951"/>
                <a:gd name="T31" fmla="*/ 24 h 90"/>
                <a:gd name="T32" fmla="*/ 6 w 951"/>
                <a:gd name="T33" fmla="*/ 30 h 90"/>
                <a:gd name="T34" fmla="*/ 24 w 951"/>
                <a:gd name="T35" fmla="*/ 36 h 90"/>
                <a:gd name="T36" fmla="*/ 54 w 951"/>
                <a:gd name="T37" fmla="*/ 42 h 90"/>
                <a:gd name="T38" fmla="*/ 102 w 951"/>
                <a:gd name="T39" fmla="*/ 54 h 90"/>
                <a:gd name="T40" fmla="*/ 168 w 951"/>
                <a:gd name="T41" fmla="*/ 60 h 90"/>
                <a:gd name="T42" fmla="*/ 251 w 951"/>
                <a:gd name="T43" fmla="*/ 66 h 90"/>
                <a:gd name="T44" fmla="*/ 341 w 951"/>
                <a:gd name="T45" fmla="*/ 78 h 90"/>
                <a:gd name="T46" fmla="*/ 449 w 951"/>
                <a:gd name="T47" fmla="*/ 84 h 90"/>
                <a:gd name="T48" fmla="*/ 568 w 951"/>
                <a:gd name="T49" fmla="*/ 84 h 90"/>
                <a:gd name="T50" fmla="*/ 694 w 951"/>
                <a:gd name="T51" fmla="*/ 90 h 90"/>
                <a:gd name="T52" fmla="*/ 825 w 951"/>
                <a:gd name="T53" fmla="*/ 90 h 90"/>
                <a:gd name="T54" fmla="*/ 951 w 951"/>
                <a:gd name="T55" fmla="*/ 90 h 90"/>
                <a:gd name="T56" fmla="*/ 951 w 951"/>
                <a:gd name="T57" fmla="*/ 6 h 90"/>
                <a:gd name="T58" fmla="*/ 831 w 951"/>
                <a:gd name="T59" fmla="*/ 6 h 90"/>
                <a:gd name="T60" fmla="*/ 772 w 951"/>
                <a:gd name="T61" fmla="*/ 6 h 90"/>
                <a:gd name="T62" fmla="*/ 700 w 951"/>
                <a:gd name="T63" fmla="*/ 0 h 90"/>
                <a:gd name="T64" fmla="*/ 700 w 951"/>
                <a:gd name="T6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92" name="Freeform 16">
              <a:extLst>
                <a:ext uri="{FF2B5EF4-FFF2-40B4-BE49-F238E27FC236}">
                  <a16:creationId xmlns:a16="http://schemas.microsoft.com/office/drawing/2014/main" xmlns="" id="{7EEBD550-F56C-BA39-A5A3-DBCAE94EF694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>
                <a:gd name="T0" fmla="*/ 102 w 102"/>
                <a:gd name="T1" fmla="*/ 0 h 155"/>
                <a:gd name="T2" fmla="*/ 0 w 102"/>
                <a:gd name="T3" fmla="*/ 12 h 155"/>
                <a:gd name="T4" fmla="*/ 30 w 102"/>
                <a:gd name="T5" fmla="*/ 72 h 155"/>
                <a:gd name="T6" fmla="*/ 30 w 102"/>
                <a:gd name="T7" fmla="*/ 155 h 155"/>
                <a:gd name="T8" fmla="*/ 72 w 102"/>
                <a:gd name="T9" fmla="*/ 155 h 155"/>
                <a:gd name="T10" fmla="*/ 72 w 102"/>
                <a:gd name="T11" fmla="*/ 66 h 155"/>
                <a:gd name="T12" fmla="*/ 102 w 102"/>
                <a:gd name="T13" fmla="*/ 0 h 155"/>
                <a:gd name="T14" fmla="*/ 102 w 102"/>
                <a:gd name="T15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93" name="Freeform 17">
              <a:extLst>
                <a:ext uri="{FF2B5EF4-FFF2-40B4-BE49-F238E27FC236}">
                  <a16:creationId xmlns:a16="http://schemas.microsoft.com/office/drawing/2014/main" xmlns="" id="{860BB9DC-D9EB-43EC-A6FA-5E13BBFF36E3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>
                <a:gd name="T0" fmla="*/ 48 w 90"/>
                <a:gd name="T1" fmla="*/ 96 h 96"/>
                <a:gd name="T2" fmla="*/ 72 w 90"/>
                <a:gd name="T3" fmla="*/ 72 h 96"/>
                <a:gd name="T4" fmla="*/ 84 w 90"/>
                <a:gd name="T5" fmla="*/ 48 h 96"/>
                <a:gd name="T6" fmla="*/ 90 w 90"/>
                <a:gd name="T7" fmla="*/ 36 h 96"/>
                <a:gd name="T8" fmla="*/ 84 w 90"/>
                <a:gd name="T9" fmla="*/ 24 h 96"/>
                <a:gd name="T10" fmla="*/ 66 w 90"/>
                <a:gd name="T11" fmla="*/ 6 h 96"/>
                <a:gd name="T12" fmla="*/ 42 w 90"/>
                <a:gd name="T13" fmla="*/ 0 h 96"/>
                <a:gd name="T14" fmla="*/ 24 w 90"/>
                <a:gd name="T15" fmla="*/ 0 h 96"/>
                <a:gd name="T16" fmla="*/ 12 w 90"/>
                <a:gd name="T17" fmla="*/ 12 h 96"/>
                <a:gd name="T18" fmla="*/ 6 w 90"/>
                <a:gd name="T19" fmla="*/ 24 h 96"/>
                <a:gd name="T20" fmla="*/ 0 w 90"/>
                <a:gd name="T21" fmla="*/ 36 h 96"/>
                <a:gd name="T22" fmla="*/ 12 w 90"/>
                <a:gd name="T23" fmla="*/ 66 h 96"/>
                <a:gd name="T24" fmla="*/ 30 w 90"/>
                <a:gd name="T25" fmla="*/ 84 h 96"/>
                <a:gd name="T26" fmla="*/ 48 w 90"/>
                <a:gd name="T27" fmla="*/ 96 h 96"/>
                <a:gd name="T28" fmla="*/ 48 w 90"/>
                <a:gd name="T29" fmla="*/ 96 h 96"/>
                <a:gd name="T30" fmla="*/ 48 w 90"/>
                <a:gd name="T31" fmla="*/ 12 h 96"/>
                <a:gd name="T32" fmla="*/ 66 w 90"/>
                <a:gd name="T33" fmla="*/ 18 h 96"/>
                <a:gd name="T34" fmla="*/ 72 w 90"/>
                <a:gd name="T35" fmla="*/ 24 h 96"/>
                <a:gd name="T36" fmla="*/ 72 w 90"/>
                <a:gd name="T37" fmla="*/ 36 h 96"/>
                <a:gd name="T38" fmla="*/ 72 w 90"/>
                <a:gd name="T39" fmla="*/ 48 h 96"/>
                <a:gd name="T40" fmla="*/ 54 w 90"/>
                <a:gd name="T41" fmla="*/ 66 h 96"/>
                <a:gd name="T42" fmla="*/ 48 w 90"/>
                <a:gd name="T43" fmla="*/ 78 h 96"/>
                <a:gd name="T44" fmla="*/ 30 w 90"/>
                <a:gd name="T45" fmla="*/ 66 h 96"/>
                <a:gd name="T46" fmla="*/ 24 w 90"/>
                <a:gd name="T47" fmla="*/ 48 h 96"/>
                <a:gd name="T48" fmla="*/ 18 w 90"/>
                <a:gd name="T49" fmla="*/ 30 h 96"/>
                <a:gd name="T50" fmla="*/ 30 w 90"/>
                <a:gd name="T51" fmla="*/ 12 h 96"/>
                <a:gd name="T52" fmla="*/ 48 w 90"/>
                <a:gd name="T53" fmla="*/ 12 h 96"/>
                <a:gd name="T54" fmla="*/ 48 w 90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94" name="Freeform 18">
              <a:extLst>
                <a:ext uri="{FF2B5EF4-FFF2-40B4-BE49-F238E27FC236}">
                  <a16:creationId xmlns:a16="http://schemas.microsoft.com/office/drawing/2014/main" xmlns="" id="{77D9233F-6555-EFD7-B266-F484357AF697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>
                <a:gd name="T0" fmla="*/ 0 w 90"/>
                <a:gd name="T1" fmla="*/ 90 h 108"/>
                <a:gd name="T2" fmla="*/ 12 w 90"/>
                <a:gd name="T3" fmla="*/ 102 h 108"/>
                <a:gd name="T4" fmla="*/ 24 w 90"/>
                <a:gd name="T5" fmla="*/ 108 h 108"/>
                <a:gd name="T6" fmla="*/ 54 w 90"/>
                <a:gd name="T7" fmla="*/ 108 h 108"/>
                <a:gd name="T8" fmla="*/ 78 w 90"/>
                <a:gd name="T9" fmla="*/ 96 h 108"/>
                <a:gd name="T10" fmla="*/ 90 w 90"/>
                <a:gd name="T11" fmla="*/ 72 h 108"/>
                <a:gd name="T12" fmla="*/ 84 w 90"/>
                <a:gd name="T13" fmla="*/ 42 h 108"/>
                <a:gd name="T14" fmla="*/ 66 w 90"/>
                <a:gd name="T15" fmla="*/ 24 h 108"/>
                <a:gd name="T16" fmla="*/ 54 w 90"/>
                <a:gd name="T17" fmla="*/ 12 h 108"/>
                <a:gd name="T18" fmla="*/ 48 w 90"/>
                <a:gd name="T19" fmla="*/ 6 h 108"/>
                <a:gd name="T20" fmla="*/ 48 w 90"/>
                <a:gd name="T21" fmla="*/ 6 h 108"/>
                <a:gd name="T22" fmla="*/ 48 w 90"/>
                <a:gd name="T23" fmla="*/ 0 h 108"/>
                <a:gd name="T24" fmla="*/ 24 w 90"/>
                <a:gd name="T25" fmla="*/ 24 h 108"/>
                <a:gd name="T26" fmla="*/ 6 w 90"/>
                <a:gd name="T27" fmla="*/ 48 h 108"/>
                <a:gd name="T28" fmla="*/ 0 w 90"/>
                <a:gd name="T29" fmla="*/ 66 h 108"/>
                <a:gd name="T30" fmla="*/ 0 w 90"/>
                <a:gd name="T31" fmla="*/ 90 h 108"/>
                <a:gd name="T32" fmla="*/ 0 w 90"/>
                <a:gd name="T33" fmla="*/ 90 h 108"/>
                <a:gd name="T34" fmla="*/ 12 w 90"/>
                <a:gd name="T35" fmla="*/ 66 h 108"/>
                <a:gd name="T36" fmla="*/ 18 w 90"/>
                <a:gd name="T37" fmla="*/ 48 h 108"/>
                <a:gd name="T38" fmla="*/ 30 w 90"/>
                <a:gd name="T39" fmla="*/ 36 h 108"/>
                <a:gd name="T40" fmla="*/ 42 w 90"/>
                <a:gd name="T41" fmla="*/ 24 h 108"/>
                <a:gd name="T42" fmla="*/ 48 w 90"/>
                <a:gd name="T43" fmla="*/ 18 h 108"/>
                <a:gd name="T44" fmla="*/ 66 w 90"/>
                <a:gd name="T45" fmla="*/ 30 h 108"/>
                <a:gd name="T46" fmla="*/ 72 w 90"/>
                <a:gd name="T47" fmla="*/ 48 h 108"/>
                <a:gd name="T48" fmla="*/ 78 w 90"/>
                <a:gd name="T49" fmla="*/ 72 h 108"/>
                <a:gd name="T50" fmla="*/ 78 w 90"/>
                <a:gd name="T51" fmla="*/ 84 h 108"/>
                <a:gd name="T52" fmla="*/ 66 w 90"/>
                <a:gd name="T53" fmla="*/ 96 h 108"/>
                <a:gd name="T54" fmla="*/ 42 w 90"/>
                <a:gd name="T55" fmla="*/ 102 h 108"/>
                <a:gd name="T56" fmla="*/ 30 w 90"/>
                <a:gd name="T57" fmla="*/ 96 h 108"/>
                <a:gd name="T58" fmla="*/ 18 w 90"/>
                <a:gd name="T59" fmla="*/ 90 h 108"/>
                <a:gd name="T60" fmla="*/ 12 w 90"/>
                <a:gd name="T61" fmla="*/ 78 h 108"/>
                <a:gd name="T62" fmla="*/ 12 w 90"/>
                <a:gd name="T63" fmla="*/ 66 h 108"/>
                <a:gd name="T64" fmla="*/ 12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95" name="Freeform 19">
              <a:extLst>
                <a:ext uri="{FF2B5EF4-FFF2-40B4-BE49-F238E27FC236}">
                  <a16:creationId xmlns:a16="http://schemas.microsoft.com/office/drawing/2014/main" xmlns="" id="{8834DF0E-84AA-C1E3-DE52-EF5EA9C9E5F7}"/>
                </a:ext>
              </a:extLst>
            </p:cNvPr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>
                <a:gd name="T0" fmla="*/ 102 w 102"/>
                <a:gd name="T1" fmla="*/ 0 h 156"/>
                <a:gd name="T2" fmla="*/ 0 w 102"/>
                <a:gd name="T3" fmla="*/ 6 h 156"/>
                <a:gd name="T4" fmla="*/ 30 w 102"/>
                <a:gd name="T5" fmla="*/ 72 h 156"/>
                <a:gd name="T6" fmla="*/ 30 w 102"/>
                <a:gd name="T7" fmla="*/ 156 h 156"/>
                <a:gd name="T8" fmla="*/ 72 w 102"/>
                <a:gd name="T9" fmla="*/ 156 h 156"/>
                <a:gd name="T10" fmla="*/ 72 w 102"/>
                <a:gd name="T11" fmla="*/ 66 h 156"/>
                <a:gd name="T12" fmla="*/ 102 w 102"/>
                <a:gd name="T13" fmla="*/ 0 h 156"/>
                <a:gd name="T14" fmla="*/ 102 w 102"/>
                <a:gd name="T1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96" name="Freeform 20">
              <a:extLst>
                <a:ext uri="{FF2B5EF4-FFF2-40B4-BE49-F238E27FC236}">
                  <a16:creationId xmlns:a16="http://schemas.microsoft.com/office/drawing/2014/main" xmlns="" id="{981210D7-2491-2EB7-2A39-8033F1298259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>
                <a:gd name="T0" fmla="*/ 42 w 84"/>
                <a:gd name="T1" fmla="*/ 96 h 96"/>
                <a:gd name="T2" fmla="*/ 66 w 84"/>
                <a:gd name="T3" fmla="*/ 78 h 96"/>
                <a:gd name="T4" fmla="*/ 84 w 84"/>
                <a:gd name="T5" fmla="*/ 54 h 96"/>
                <a:gd name="T6" fmla="*/ 84 w 84"/>
                <a:gd name="T7" fmla="*/ 30 h 96"/>
                <a:gd name="T8" fmla="*/ 66 w 84"/>
                <a:gd name="T9" fmla="*/ 6 h 96"/>
                <a:gd name="T10" fmla="*/ 42 w 84"/>
                <a:gd name="T11" fmla="*/ 0 h 96"/>
                <a:gd name="T12" fmla="*/ 24 w 84"/>
                <a:gd name="T13" fmla="*/ 6 h 96"/>
                <a:gd name="T14" fmla="*/ 12 w 84"/>
                <a:gd name="T15" fmla="*/ 18 h 96"/>
                <a:gd name="T16" fmla="*/ 6 w 84"/>
                <a:gd name="T17" fmla="*/ 30 h 96"/>
                <a:gd name="T18" fmla="*/ 0 w 84"/>
                <a:gd name="T19" fmla="*/ 42 h 96"/>
                <a:gd name="T20" fmla="*/ 12 w 84"/>
                <a:gd name="T21" fmla="*/ 66 h 96"/>
                <a:gd name="T22" fmla="*/ 30 w 84"/>
                <a:gd name="T23" fmla="*/ 84 h 96"/>
                <a:gd name="T24" fmla="*/ 42 w 84"/>
                <a:gd name="T25" fmla="*/ 96 h 96"/>
                <a:gd name="T26" fmla="*/ 42 w 84"/>
                <a:gd name="T27" fmla="*/ 96 h 96"/>
                <a:gd name="T28" fmla="*/ 48 w 84"/>
                <a:gd name="T29" fmla="*/ 12 h 96"/>
                <a:gd name="T30" fmla="*/ 66 w 84"/>
                <a:gd name="T31" fmla="*/ 18 h 96"/>
                <a:gd name="T32" fmla="*/ 72 w 84"/>
                <a:gd name="T33" fmla="*/ 30 h 96"/>
                <a:gd name="T34" fmla="*/ 72 w 84"/>
                <a:gd name="T35" fmla="*/ 42 h 96"/>
                <a:gd name="T36" fmla="*/ 66 w 84"/>
                <a:gd name="T37" fmla="*/ 54 h 96"/>
                <a:gd name="T38" fmla="*/ 54 w 84"/>
                <a:gd name="T39" fmla="*/ 72 h 96"/>
                <a:gd name="T40" fmla="*/ 42 w 84"/>
                <a:gd name="T41" fmla="*/ 84 h 96"/>
                <a:gd name="T42" fmla="*/ 42 w 84"/>
                <a:gd name="T43" fmla="*/ 84 h 96"/>
                <a:gd name="T44" fmla="*/ 30 w 84"/>
                <a:gd name="T45" fmla="*/ 72 h 96"/>
                <a:gd name="T46" fmla="*/ 18 w 84"/>
                <a:gd name="T47" fmla="*/ 54 h 96"/>
                <a:gd name="T48" fmla="*/ 18 w 84"/>
                <a:gd name="T49" fmla="*/ 30 h 96"/>
                <a:gd name="T50" fmla="*/ 30 w 84"/>
                <a:gd name="T51" fmla="*/ 18 h 96"/>
                <a:gd name="T52" fmla="*/ 48 w 84"/>
                <a:gd name="T53" fmla="*/ 12 h 96"/>
                <a:gd name="T54" fmla="*/ 48 w 84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97" name="Freeform 21">
              <a:extLst>
                <a:ext uri="{FF2B5EF4-FFF2-40B4-BE49-F238E27FC236}">
                  <a16:creationId xmlns:a16="http://schemas.microsoft.com/office/drawing/2014/main" xmlns="" id="{1B00BB13-6414-2E79-9AA3-0BC5A3C76BC2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>
                <a:gd name="T0" fmla="*/ 6 w 90"/>
                <a:gd name="T1" fmla="*/ 90 h 108"/>
                <a:gd name="T2" fmla="*/ 18 w 90"/>
                <a:gd name="T3" fmla="*/ 102 h 108"/>
                <a:gd name="T4" fmla="*/ 30 w 90"/>
                <a:gd name="T5" fmla="*/ 108 h 108"/>
                <a:gd name="T6" fmla="*/ 60 w 90"/>
                <a:gd name="T7" fmla="*/ 108 h 108"/>
                <a:gd name="T8" fmla="*/ 84 w 90"/>
                <a:gd name="T9" fmla="*/ 96 h 108"/>
                <a:gd name="T10" fmla="*/ 90 w 90"/>
                <a:gd name="T11" fmla="*/ 84 h 108"/>
                <a:gd name="T12" fmla="*/ 90 w 90"/>
                <a:gd name="T13" fmla="*/ 66 h 108"/>
                <a:gd name="T14" fmla="*/ 84 w 90"/>
                <a:gd name="T15" fmla="*/ 36 h 108"/>
                <a:gd name="T16" fmla="*/ 72 w 90"/>
                <a:gd name="T17" fmla="*/ 18 h 108"/>
                <a:gd name="T18" fmla="*/ 60 w 90"/>
                <a:gd name="T19" fmla="*/ 6 h 108"/>
                <a:gd name="T20" fmla="*/ 54 w 90"/>
                <a:gd name="T21" fmla="*/ 0 h 108"/>
                <a:gd name="T22" fmla="*/ 54 w 90"/>
                <a:gd name="T23" fmla="*/ 0 h 108"/>
                <a:gd name="T24" fmla="*/ 48 w 90"/>
                <a:gd name="T25" fmla="*/ 0 h 108"/>
                <a:gd name="T26" fmla="*/ 24 w 90"/>
                <a:gd name="T27" fmla="*/ 24 h 108"/>
                <a:gd name="T28" fmla="*/ 12 w 90"/>
                <a:gd name="T29" fmla="*/ 48 h 108"/>
                <a:gd name="T30" fmla="*/ 0 w 90"/>
                <a:gd name="T31" fmla="*/ 66 h 108"/>
                <a:gd name="T32" fmla="*/ 6 w 90"/>
                <a:gd name="T33" fmla="*/ 90 h 108"/>
                <a:gd name="T34" fmla="*/ 6 w 90"/>
                <a:gd name="T35" fmla="*/ 90 h 108"/>
                <a:gd name="T36" fmla="*/ 18 w 90"/>
                <a:gd name="T37" fmla="*/ 66 h 108"/>
                <a:gd name="T38" fmla="*/ 24 w 90"/>
                <a:gd name="T39" fmla="*/ 48 h 108"/>
                <a:gd name="T40" fmla="*/ 36 w 90"/>
                <a:gd name="T41" fmla="*/ 30 h 108"/>
                <a:gd name="T42" fmla="*/ 42 w 90"/>
                <a:gd name="T43" fmla="*/ 18 h 108"/>
                <a:gd name="T44" fmla="*/ 48 w 90"/>
                <a:gd name="T45" fmla="*/ 12 h 108"/>
                <a:gd name="T46" fmla="*/ 78 w 90"/>
                <a:gd name="T47" fmla="*/ 42 h 108"/>
                <a:gd name="T48" fmla="*/ 84 w 90"/>
                <a:gd name="T49" fmla="*/ 66 h 108"/>
                <a:gd name="T50" fmla="*/ 66 w 90"/>
                <a:gd name="T51" fmla="*/ 90 h 108"/>
                <a:gd name="T52" fmla="*/ 54 w 90"/>
                <a:gd name="T53" fmla="*/ 96 h 108"/>
                <a:gd name="T54" fmla="*/ 42 w 90"/>
                <a:gd name="T55" fmla="*/ 96 h 108"/>
                <a:gd name="T56" fmla="*/ 30 w 90"/>
                <a:gd name="T57" fmla="*/ 96 h 108"/>
                <a:gd name="T58" fmla="*/ 24 w 90"/>
                <a:gd name="T59" fmla="*/ 84 h 108"/>
                <a:gd name="T60" fmla="*/ 18 w 90"/>
                <a:gd name="T61" fmla="*/ 78 h 108"/>
                <a:gd name="T62" fmla="*/ 18 w 90"/>
                <a:gd name="T63" fmla="*/ 66 h 108"/>
                <a:gd name="T64" fmla="*/ 18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98" name="Freeform 22">
              <a:extLst>
                <a:ext uri="{FF2B5EF4-FFF2-40B4-BE49-F238E27FC236}">
                  <a16:creationId xmlns:a16="http://schemas.microsoft.com/office/drawing/2014/main" xmlns="" id="{76477779-1332-442F-BF72-982CFC411169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>
                <a:gd name="T0" fmla="*/ 30 w 66"/>
                <a:gd name="T1" fmla="*/ 96 h 96"/>
                <a:gd name="T2" fmla="*/ 54 w 66"/>
                <a:gd name="T3" fmla="*/ 72 h 96"/>
                <a:gd name="T4" fmla="*/ 66 w 66"/>
                <a:gd name="T5" fmla="*/ 48 h 96"/>
                <a:gd name="T6" fmla="*/ 66 w 66"/>
                <a:gd name="T7" fmla="*/ 24 h 96"/>
                <a:gd name="T8" fmla="*/ 54 w 66"/>
                <a:gd name="T9" fmla="*/ 6 h 96"/>
                <a:gd name="T10" fmla="*/ 30 w 66"/>
                <a:gd name="T11" fmla="*/ 0 h 96"/>
                <a:gd name="T12" fmla="*/ 18 w 66"/>
                <a:gd name="T13" fmla="*/ 0 h 96"/>
                <a:gd name="T14" fmla="*/ 6 w 66"/>
                <a:gd name="T15" fmla="*/ 12 h 96"/>
                <a:gd name="T16" fmla="*/ 0 w 66"/>
                <a:gd name="T17" fmla="*/ 36 h 96"/>
                <a:gd name="T18" fmla="*/ 6 w 66"/>
                <a:gd name="T19" fmla="*/ 60 h 96"/>
                <a:gd name="T20" fmla="*/ 18 w 66"/>
                <a:gd name="T21" fmla="*/ 84 h 96"/>
                <a:gd name="T22" fmla="*/ 30 w 66"/>
                <a:gd name="T23" fmla="*/ 96 h 96"/>
                <a:gd name="T24" fmla="*/ 30 w 66"/>
                <a:gd name="T25" fmla="*/ 96 h 96"/>
                <a:gd name="T26" fmla="*/ 30 w 66"/>
                <a:gd name="T27" fmla="*/ 12 h 96"/>
                <a:gd name="T28" fmla="*/ 48 w 66"/>
                <a:gd name="T29" fmla="*/ 18 h 96"/>
                <a:gd name="T30" fmla="*/ 54 w 66"/>
                <a:gd name="T31" fmla="*/ 24 h 96"/>
                <a:gd name="T32" fmla="*/ 54 w 66"/>
                <a:gd name="T33" fmla="*/ 36 h 96"/>
                <a:gd name="T34" fmla="*/ 48 w 66"/>
                <a:gd name="T35" fmla="*/ 48 h 96"/>
                <a:gd name="T36" fmla="*/ 36 w 66"/>
                <a:gd name="T37" fmla="*/ 66 h 96"/>
                <a:gd name="T38" fmla="*/ 30 w 66"/>
                <a:gd name="T39" fmla="*/ 78 h 96"/>
                <a:gd name="T40" fmla="*/ 18 w 66"/>
                <a:gd name="T41" fmla="*/ 66 h 96"/>
                <a:gd name="T42" fmla="*/ 12 w 66"/>
                <a:gd name="T43" fmla="*/ 48 h 96"/>
                <a:gd name="T44" fmla="*/ 6 w 66"/>
                <a:gd name="T45" fmla="*/ 30 h 96"/>
                <a:gd name="T46" fmla="*/ 18 w 66"/>
                <a:gd name="T47" fmla="*/ 12 h 96"/>
                <a:gd name="T48" fmla="*/ 30 w 66"/>
                <a:gd name="T49" fmla="*/ 12 h 96"/>
                <a:gd name="T50" fmla="*/ 30 w 66"/>
                <a:gd name="T51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199" name="Freeform 23">
              <a:extLst>
                <a:ext uri="{FF2B5EF4-FFF2-40B4-BE49-F238E27FC236}">
                  <a16:creationId xmlns:a16="http://schemas.microsoft.com/office/drawing/2014/main" xmlns="" id="{59F41161-86AA-D76D-2688-C005161D34AE}"/>
                </a:ext>
              </a:extLst>
            </p:cNvPr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>
                <a:gd name="T0" fmla="*/ 2577 w 2594"/>
                <a:gd name="T1" fmla="*/ 0 h 444"/>
                <a:gd name="T2" fmla="*/ 2594 w 2594"/>
                <a:gd name="T3" fmla="*/ 72 h 444"/>
                <a:gd name="T4" fmla="*/ 6 w 2594"/>
                <a:gd name="T5" fmla="*/ 444 h 444"/>
                <a:gd name="T6" fmla="*/ 0 w 2594"/>
                <a:gd name="T7" fmla="*/ 396 h 444"/>
                <a:gd name="T8" fmla="*/ 1225 w 2594"/>
                <a:gd name="T9" fmla="*/ 96 h 444"/>
                <a:gd name="T10" fmla="*/ 1351 w 2594"/>
                <a:gd name="T11" fmla="*/ 78 h 444"/>
                <a:gd name="T12" fmla="*/ 2577 w 2594"/>
                <a:gd name="T13" fmla="*/ 0 h 444"/>
                <a:gd name="T14" fmla="*/ 2577 w 2594"/>
                <a:gd name="T15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00" name="Freeform 24">
              <a:extLst>
                <a:ext uri="{FF2B5EF4-FFF2-40B4-BE49-F238E27FC236}">
                  <a16:creationId xmlns:a16="http://schemas.microsoft.com/office/drawing/2014/main" xmlns="" id="{05F45964-4DB8-621A-4994-D5C320E562CB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>
                <a:gd name="T0" fmla="*/ 36 w 84"/>
                <a:gd name="T1" fmla="*/ 95 h 95"/>
                <a:gd name="T2" fmla="*/ 60 w 84"/>
                <a:gd name="T3" fmla="*/ 77 h 95"/>
                <a:gd name="T4" fmla="*/ 78 w 84"/>
                <a:gd name="T5" fmla="*/ 53 h 95"/>
                <a:gd name="T6" fmla="*/ 84 w 84"/>
                <a:gd name="T7" fmla="*/ 42 h 95"/>
                <a:gd name="T8" fmla="*/ 84 w 84"/>
                <a:gd name="T9" fmla="*/ 30 h 95"/>
                <a:gd name="T10" fmla="*/ 72 w 84"/>
                <a:gd name="T11" fmla="*/ 6 h 95"/>
                <a:gd name="T12" fmla="*/ 42 w 84"/>
                <a:gd name="T13" fmla="*/ 0 h 95"/>
                <a:gd name="T14" fmla="*/ 30 w 84"/>
                <a:gd name="T15" fmla="*/ 0 h 95"/>
                <a:gd name="T16" fmla="*/ 12 w 84"/>
                <a:gd name="T17" fmla="*/ 12 h 95"/>
                <a:gd name="T18" fmla="*/ 0 w 84"/>
                <a:gd name="T19" fmla="*/ 24 h 95"/>
                <a:gd name="T20" fmla="*/ 0 w 84"/>
                <a:gd name="T21" fmla="*/ 36 h 95"/>
                <a:gd name="T22" fmla="*/ 6 w 84"/>
                <a:gd name="T23" fmla="*/ 59 h 95"/>
                <a:gd name="T24" fmla="*/ 24 w 84"/>
                <a:gd name="T25" fmla="*/ 83 h 95"/>
                <a:gd name="T26" fmla="*/ 36 w 84"/>
                <a:gd name="T27" fmla="*/ 95 h 95"/>
                <a:gd name="T28" fmla="*/ 36 w 84"/>
                <a:gd name="T29" fmla="*/ 95 h 95"/>
                <a:gd name="T30" fmla="*/ 48 w 84"/>
                <a:gd name="T31" fmla="*/ 12 h 95"/>
                <a:gd name="T32" fmla="*/ 66 w 84"/>
                <a:gd name="T33" fmla="*/ 18 h 95"/>
                <a:gd name="T34" fmla="*/ 72 w 84"/>
                <a:gd name="T35" fmla="*/ 30 h 95"/>
                <a:gd name="T36" fmla="*/ 72 w 84"/>
                <a:gd name="T37" fmla="*/ 42 h 95"/>
                <a:gd name="T38" fmla="*/ 66 w 84"/>
                <a:gd name="T39" fmla="*/ 53 h 95"/>
                <a:gd name="T40" fmla="*/ 48 w 84"/>
                <a:gd name="T41" fmla="*/ 71 h 95"/>
                <a:gd name="T42" fmla="*/ 42 w 84"/>
                <a:gd name="T43" fmla="*/ 77 h 95"/>
                <a:gd name="T44" fmla="*/ 36 w 84"/>
                <a:gd name="T45" fmla="*/ 77 h 95"/>
                <a:gd name="T46" fmla="*/ 24 w 84"/>
                <a:gd name="T47" fmla="*/ 65 h 95"/>
                <a:gd name="T48" fmla="*/ 18 w 84"/>
                <a:gd name="T49" fmla="*/ 48 h 95"/>
                <a:gd name="T50" fmla="*/ 18 w 84"/>
                <a:gd name="T51" fmla="*/ 30 h 95"/>
                <a:gd name="T52" fmla="*/ 30 w 84"/>
                <a:gd name="T53" fmla="*/ 12 h 95"/>
                <a:gd name="T54" fmla="*/ 48 w 84"/>
                <a:gd name="T55" fmla="*/ 12 h 95"/>
                <a:gd name="T56" fmla="*/ 48 w 84"/>
                <a:gd name="T5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01" name="Freeform 25">
              <a:extLst>
                <a:ext uri="{FF2B5EF4-FFF2-40B4-BE49-F238E27FC236}">
                  <a16:creationId xmlns:a16="http://schemas.microsoft.com/office/drawing/2014/main" xmlns="" id="{419ACECD-DC08-2E3B-32F4-DE68A50AA81B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>
                <a:gd name="T0" fmla="*/ 12 w 90"/>
                <a:gd name="T1" fmla="*/ 96 h 108"/>
                <a:gd name="T2" fmla="*/ 24 w 90"/>
                <a:gd name="T3" fmla="*/ 108 h 108"/>
                <a:gd name="T4" fmla="*/ 42 w 90"/>
                <a:gd name="T5" fmla="*/ 108 h 108"/>
                <a:gd name="T6" fmla="*/ 66 w 90"/>
                <a:gd name="T7" fmla="*/ 102 h 108"/>
                <a:gd name="T8" fmla="*/ 84 w 90"/>
                <a:gd name="T9" fmla="*/ 78 h 108"/>
                <a:gd name="T10" fmla="*/ 90 w 90"/>
                <a:gd name="T11" fmla="*/ 66 h 108"/>
                <a:gd name="T12" fmla="*/ 84 w 90"/>
                <a:gd name="T13" fmla="*/ 48 h 108"/>
                <a:gd name="T14" fmla="*/ 66 w 90"/>
                <a:gd name="T15" fmla="*/ 24 h 108"/>
                <a:gd name="T16" fmla="*/ 48 w 90"/>
                <a:gd name="T17" fmla="*/ 12 h 108"/>
                <a:gd name="T18" fmla="*/ 36 w 90"/>
                <a:gd name="T19" fmla="*/ 0 h 108"/>
                <a:gd name="T20" fmla="*/ 30 w 90"/>
                <a:gd name="T21" fmla="*/ 0 h 108"/>
                <a:gd name="T22" fmla="*/ 30 w 90"/>
                <a:gd name="T23" fmla="*/ 0 h 108"/>
                <a:gd name="T24" fmla="*/ 24 w 90"/>
                <a:gd name="T25" fmla="*/ 0 h 108"/>
                <a:gd name="T26" fmla="*/ 12 w 90"/>
                <a:gd name="T27" fmla="*/ 30 h 108"/>
                <a:gd name="T28" fmla="*/ 0 w 90"/>
                <a:gd name="T29" fmla="*/ 54 h 108"/>
                <a:gd name="T30" fmla="*/ 0 w 90"/>
                <a:gd name="T31" fmla="*/ 78 h 108"/>
                <a:gd name="T32" fmla="*/ 12 w 90"/>
                <a:gd name="T33" fmla="*/ 96 h 108"/>
                <a:gd name="T34" fmla="*/ 12 w 90"/>
                <a:gd name="T35" fmla="*/ 96 h 108"/>
                <a:gd name="T36" fmla="*/ 12 w 90"/>
                <a:gd name="T37" fmla="*/ 72 h 108"/>
                <a:gd name="T38" fmla="*/ 18 w 90"/>
                <a:gd name="T39" fmla="*/ 54 h 108"/>
                <a:gd name="T40" fmla="*/ 24 w 90"/>
                <a:gd name="T41" fmla="*/ 36 h 108"/>
                <a:gd name="T42" fmla="*/ 30 w 90"/>
                <a:gd name="T43" fmla="*/ 18 h 108"/>
                <a:gd name="T44" fmla="*/ 30 w 90"/>
                <a:gd name="T45" fmla="*/ 12 h 108"/>
                <a:gd name="T46" fmla="*/ 48 w 90"/>
                <a:gd name="T47" fmla="*/ 24 h 108"/>
                <a:gd name="T48" fmla="*/ 66 w 90"/>
                <a:gd name="T49" fmla="*/ 36 h 108"/>
                <a:gd name="T50" fmla="*/ 78 w 90"/>
                <a:gd name="T51" fmla="*/ 54 h 108"/>
                <a:gd name="T52" fmla="*/ 78 w 90"/>
                <a:gd name="T53" fmla="*/ 72 h 108"/>
                <a:gd name="T54" fmla="*/ 72 w 90"/>
                <a:gd name="T55" fmla="*/ 84 h 108"/>
                <a:gd name="T56" fmla="*/ 48 w 90"/>
                <a:gd name="T57" fmla="*/ 96 h 108"/>
                <a:gd name="T58" fmla="*/ 36 w 90"/>
                <a:gd name="T59" fmla="*/ 96 h 108"/>
                <a:gd name="T60" fmla="*/ 24 w 90"/>
                <a:gd name="T61" fmla="*/ 90 h 108"/>
                <a:gd name="T62" fmla="*/ 18 w 90"/>
                <a:gd name="T63" fmla="*/ 84 h 108"/>
                <a:gd name="T64" fmla="*/ 12 w 90"/>
                <a:gd name="T65" fmla="*/ 72 h 108"/>
                <a:gd name="T66" fmla="*/ 12 w 90"/>
                <a:gd name="T67" fmla="*/ 7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02" name="Freeform 26">
              <a:extLst>
                <a:ext uri="{FF2B5EF4-FFF2-40B4-BE49-F238E27FC236}">
                  <a16:creationId xmlns:a16="http://schemas.microsoft.com/office/drawing/2014/main" xmlns="" id="{43892F46-2C3D-ADC4-4312-75D2F59FD7F0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>
                <a:gd name="T0" fmla="*/ 71 w 71"/>
                <a:gd name="T1" fmla="*/ 90 h 90"/>
                <a:gd name="T2" fmla="*/ 71 w 71"/>
                <a:gd name="T3" fmla="*/ 60 h 90"/>
                <a:gd name="T4" fmla="*/ 71 w 71"/>
                <a:gd name="T5" fmla="*/ 36 h 90"/>
                <a:gd name="T6" fmla="*/ 60 w 71"/>
                <a:gd name="T7" fmla="*/ 12 h 90"/>
                <a:gd name="T8" fmla="*/ 36 w 71"/>
                <a:gd name="T9" fmla="*/ 0 h 90"/>
                <a:gd name="T10" fmla="*/ 12 w 71"/>
                <a:gd name="T11" fmla="*/ 12 h 90"/>
                <a:gd name="T12" fmla="*/ 0 w 71"/>
                <a:gd name="T13" fmla="*/ 36 h 90"/>
                <a:gd name="T14" fmla="*/ 6 w 71"/>
                <a:gd name="T15" fmla="*/ 60 h 90"/>
                <a:gd name="T16" fmla="*/ 30 w 71"/>
                <a:gd name="T17" fmla="*/ 78 h 90"/>
                <a:gd name="T18" fmla="*/ 54 w 71"/>
                <a:gd name="T19" fmla="*/ 90 h 90"/>
                <a:gd name="T20" fmla="*/ 71 w 71"/>
                <a:gd name="T21" fmla="*/ 90 h 90"/>
                <a:gd name="T22" fmla="*/ 71 w 71"/>
                <a:gd name="T23" fmla="*/ 90 h 90"/>
                <a:gd name="T24" fmla="*/ 24 w 71"/>
                <a:gd name="T25" fmla="*/ 18 h 90"/>
                <a:gd name="T26" fmla="*/ 42 w 71"/>
                <a:gd name="T27" fmla="*/ 18 h 90"/>
                <a:gd name="T28" fmla="*/ 54 w 71"/>
                <a:gd name="T29" fmla="*/ 18 h 90"/>
                <a:gd name="T30" fmla="*/ 60 w 71"/>
                <a:gd name="T31" fmla="*/ 42 h 90"/>
                <a:gd name="T32" fmla="*/ 60 w 71"/>
                <a:gd name="T33" fmla="*/ 66 h 90"/>
                <a:gd name="T34" fmla="*/ 60 w 71"/>
                <a:gd name="T35" fmla="*/ 72 h 90"/>
                <a:gd name="T36" fmla="*/ 60 w 71"/>
                <a:gd name="T37" fmla="*/ 78 h 90"/>
                <a:gd name="T38" fmla="*/ 42 w 71"/>
                <a:gd name="T39" fmla="*/ 72 h 90"/>
                <a:gd name="T40" fmla="*/ 24 w 71"/>
                <a:gd name="T41" fmla="*/ 66 h 90"/>
                <a:gd name="T42" fmla="*/ 12 w 71"/>
                <a:gd name="T43" fmla="*/ 48 h 90"/>
                <a:gd name="T44" fmla="*/ 12 w 71"/>
                <a:gd name="T45" fmla="*/ 30 h 90"/>
                <a:gd name="T46" fmla="*/ 24 w 71"/>
                <a:gd name="T47" fmla="*/ 18 h 90"/>
                <a:gd name="T48" fmla="*/ 24 w 71"/>
                <a:gd name="T49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03" name="Oval 27">
              <a:extLst>
                <a:ext uri="{FF2B5EF4-FFF2-40B4-BE49-F238E27FC236}">
                  <a16:creationId xmlns:a16="http://schemas.microsoft.com/office/drawing/2014/main" xmlns="" id="{D11950C3-68DC-94AD-61BD-50CCC367CD20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04" name="Oval 28">
              <a:extLst>
                <a:ext uri="{FF2B5EF4-FFF2-40B4-BE49-F238E27FC236}">
                  <a16:creationId xmlns:a16="http://schemas.microsoft.com/office/drawing/2014/main" xmlns="" id="{55DF6456-7DAD-7BF2-B05F-7C47C3F02979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05" name="Oval 29">
              <a:extLst>
                <a:ext uri="{FF2B5EF4-FFF2-40B4-BE49-F238E27FC236}">
                  <a16:creationId xmlns:a16="http://schemas.microsoft.com/office/drawing/2014/main" xmlns="" id="{B8CEAF5F-7914-6E3A-0560-2B4E1BA12892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06" name="Freeform 30">
              <a:extLst>
                <a:ext uri="{FF2B5EF4-FFF2-40B4-BE49-F238E27FC236}">
                  <a16:creationId xmlns:a16="http://schemas.microsoft.com/office/drawing/2014/main" xmlns="" id="{3F5C4532-78BA-8690-7487-FF8E9B230188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>
                <a:gd name="T0" fmla="*/ 66 w 90"/>
                <a:gd name="T1" fmla="*/ 96 h 96"/>
                <a:gd name="T2" fmla="*/ 78 w 90"/>
                <a:gd name="T3" fmla="*/ 66 h 96"/>
                <a:gd name="T4" fmla="*/ 90 w 90"/>
                <a:gd name="T5" fmla="*/ 42 h 96"/>
                <a:gd name="T6" fmla="*/ 78 w 90"/>
                <a:gd name="T7" fmla="*/ 18 h 96"/>
                <a:gd name="T8" fmla="*/ 60 w 90"/>
                <a:gd name="T9" fmla="*/ 0 h 96"/>
                <a:gd name="T10" fmla="*/ 30 w 90"/>
                <a:gd name="T11" fmla="*/ 6 h 96"/>
                <a:gd name="T12" fmla="*/ 18 w 90"/>
                <a:gd name="T13" fmla="*/ 18 h 96"/>
                <a:gd name="T14" fmla="*/ 6 w 90"/>
                <a:gd name="T15" fmla="*/ 30 h 96"/>
                <a:gd name="T16" fmla="*/ 0 w 90"/>
                <a:gd name="T17" fmla="*/ 42 h 96"/>
                <a:gd name="T18" fmla="*/ 6 w 90"/>
                <a:gd name="T19" fmla="*/ 60 h 96"/>
                <a:gd name="T20" fmla="*/ 24 w 90"/>
                <a:gd name="T21" fmla="*/ 78 h 96"/>
                <a:gd name="T22" fmla="*/ 48 w 90"/>
                <a:gd name="T23" fmla="*/ 90 h 96"/>
                <a:gd name="T24" fmla="*/ 66 w 90"/>
                <a:gd name="T25" fmla="*/ 96 h 96"/>
                <a:gd name="T26" fmla="*/ 66 w 90"/>
                <a:gd name="T27" fmla="*/ 96 h 96"/>
                <a:gd name="T28" fmla="*/ 42 w 90"/>
                <a:gd name="T29" fmla="*/ 18 h 96"/>
                <a:gd name="T30" fmla="*/ 60 w 90"/>
                <a:gd name="T31" fmla="*/ 18 h 96"/>
                <a:gd name="T32" fmla="*/ 72 w 90"/>
                <a:gd name="T33" fmla="*/ 24 h 96"/>
                <a:gd name="T34" fmla="*/ 72 w 90"/>
                <a:gd name="T35" fmla="*/ 36 h 96"/>
                <a:gd name="T36" fmla="*/ 72 w 90"/>
                <a:gd name="T37" fmla="*/ 48 h 96"/>
                <a:gd name="T38" fmla="*/ 66 w 90"/>
                <a:gd name="T39" fmla="*/ 72 h 96"/>
                <a:gd name="T40" fmla="*/ 60 w 90"/>
                <a:gd name="T41" fmla="*/ 78 h 96"/>
                <a:gd name="T42" fmla="*/ 60 w 90"/>
                <a:gd name="T43" fmla="*/ 84 h 96"/>
                <a:gd name="T44" fmla="*/ 42 w 90"/>
                <a:gd name="T45" fmla="*/ 72 h 96"/>
                <a:gd name="T46" fmla="*/ 30 w 90"/>
                <a:gd name="T47" fmla="*/ 66 h 96"/>
                <a:gd name="T48" fmla="*/ 18 w 90"/>
                <a:gd name="T49" fmla="*/ 42 h 96"/>
                <a:gd name="T50" fmla="*/ 24 w 90"/>
                <a:gd name="T51" fmla="*/ 30 h 96"/>
                <a:gd name="T52" fmla="*/ 42 w 90"/>
                <a:gd name="T53" fmla="*/ 18 h 96"/>
                <a:gd name="T54" fmla="*/ 42 w 90"/>
                <a:gd name="T55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07" name="Freeform 31">
              <a:extLst>
                <a:ext uri="{FF2B5EF4-FFF2-40B4-BE49-F238E27FC236}">
                  <a16:creationId xmlns:a16="http://schemas.microsoft.com/office/drawing/2014/main" xmlns="" id="{AB800508-8416-FF2F-4D2D-591843D379F0}"/>
                </a:ext>
              </a:extLst>
            </p:cNvPr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>
                <a:gd name="T0" fmla="*/ 0 w 72"/>
                <a:gd name="T1" fmla="*/ 90 h 108"/>
                <a:gd name="T2" fmla="*/ 12 w 72"/>
                <a:gd name="T3" fmla="*/ 102 h 108"/>
                <a:gd name="T4" fmla="*/ 24 w 72"/>
                <a:gd name="T5" fmla="*/ 108 h 108"/>
                <a:gd name="T6" fmla="*/ 48 w 72"/>
                <a:gd name="T7" fmla="*/ 108 h 108"/>
                <a:gd name="T8" fmla="*/ 66 w 72"/>
                <a:gd name="T9" fmla="*/ 96 h 108"/>
                <a:gd name="T10" fmla="*/ 72 w 72"/>
                <a:gd name="T11" fmla="*/ 66 h 108"/>
                <a:gd name="T12" fmla="*/ 66 w 72"/>
                <a:gd name="T13" fmla="*/ 42 h 108"/>
                <a:gd name="T14" fmla="*/ 60 w 72"/>
                <a:gd name="T15" fmla="*/ 18 h 108"/>
                <a:gd name="T16" fmla="*/ 48 w 72"/>
                <a:gd name="T17" fmla="*/ 6 h 108"/>
                <a:gd name="T18" fmla="*/ 42 w 72"/>
                <a:gd name="T19" fmla="*/ 0 h 108"/>
                <a:gd name="T20" fmla="*/ 42 w 72"/>
                <a:gd name="T21" fmla="*/ 0 h 108"/>
                <a:gd name="T22" fmla="*/ 36 w 72"/>
                <a:gd name="T23" fmla="*/ 0 h 108"/>
                <a:gd name="T24" fmla="*/ 18 w 72"/>
                <a:gd name="T25" fmla="*/ 24 h 108"/>
                <a:gd name="T26" fmla="*/ 6 w 72"/>
                <a:gd name="T27" fmla="*/ 48 h 108"/>
                <a:gd name="T28" fmla="*/ 0 w 72"/>
                <a:gd name="T29" fmla="*/ 66 h 108"/>
                <a:gd name="T30" fmla="*/ 0 w 72"/>
                <a:gd name="T31" fmla="*/ 90 h 108"/>
                <a:gd name="T32" fmla="*/ 0 w 72"/>
                <a:gd name="T33" fmla="*/ 90 h 108"/>
                <a:gd name="T34" fmla="*/ 12 w 72"/>
                <a:gd name="T35" fmla="*/ 66 h 108"/>
                <a:gd name="T36" fmla="*/ 18 w 72"/>
                <a:gd name="T37" fmla="*/ 48 h 108"/>
                <a:gd name="T38" fmla="*/ 24 w 72"/>
                <a:gd name="T39" fmla="*/ 36 h 108"/>
                <a:gd name="T40" fmla="*/ 30 w 72"/>
                <a:gd name="T41" fmla="*/ 24 h 108"/>
                <a:gd name="T42" fmla="*/ 36 w 72"/>
                <a:gd name="T43" fmla="*/ 18 h 108"/>
                <a:gd name="T44" fmla="*/ 54 w 72"/>
                <a:gd name="T45" fmla="*/ 30 h 108"/>
                <a:gd name="T46" fmla="*/ 60 w 72"/>
                <a:gd name="T47" fmla="*/ 48 h 108"/>
                <a:gd name="T48" fmla="*/ 66 w 72"/>
                <a:gd name="T49" fmla="*/ 72 h 108"/>
                <a:gd name="T50" fmla="*/ 66 w 72"/>
                <a:gd name="T51" fmla="*/ 84 h 108"/>
                <a:gd name="T52" fmla="*/ 54 w 72"/>
                <a:gd name="T53" fmla="*/ 96 h 108"/>
                <a:gd name="T54" fmla="*/ 30 w 72"/>
                <a:gd name="T55" fmla="*/ 102 h 108"/>
                <a:gd name="T56" fmla="*/ 24 w 72"/>
                <a:gd name="T57" fmla="*/ 96 h 108"/>
                <a:gd name="T58" fmla="*/ 12 w 72"/>
                <a:gd name="T59" fmla="*/ 90 h 108"/>
                <a:gd name="T60" fmla="*/ 12 w 72"/>
                <a:gd name="T61" fmla="*/ 78 h 108"/>
                <a:gd name="T62" fmla="*/ 12 w 72"/>
                <a:gd name="T63" fmla="*/ 66 h 108"/>
                <a:gd name="T64" fmla="*/ 12 w 72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08" name="Rectangle 32">
              <a:extLst>
                <a:ext uri="{FF2B5EF4-FFF2-40B4-BE49-F238E27FC236}">
                  <a16:creationId xmlns:a16="http://schemas.microsoft.com/office/drawing/2014/main" xmlns="" id="{38394350-7B5F-ADE7-68E3-B6FF6411D1A4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09" name="Rectangle 33">
              <a:extLst>
                <a:ext uri="{FF2B5EF4-FFF2-40B4-BE49-F238E27FC236}">
                  <a16:creationId xmlns:a16="http://schemas.microsoft.com/office/drawing/2014/main" xmlns="" id="{D8E3EC86-D5F8-B92A-DA84-D3B053002136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10" name="AutoShape 34">
              <a:extLst>
                <a:ext uri="{FF2B5EF4-FFF2-40B4-BE49-F238E27FC236}">
                  <a16:creationId xmlns:a16="http://schemas.microsoft.com/office/drawing/2014/main" xmlns="" id="{C0AA75D1-F4EB-A262-B5A1-EF276AC03126}"/>
                </a:ext>
              </a:extLst>
            </p:cNvPr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11" name="Freeform 35">
              <a:extLst>
                <a:ext uri="{FF2B5EF4-FFF2-40B4-BE49-F238E27FC236}">
                  <a16:creationId xmlns:a16="http://schemas.microsoft.com/office/drawing/2014/main" xmlns="" id="{A7ABA9DD-705B-C941-7740-D352E67441E1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>
                <a:gd name="T0" fmla="*/ 252 w 252"/>
                <a:gd name="T1" fmla="*/ 1576 h 1576"/>
                <a:gd name="T2" fmla="*/ 12 w 252"/>
                <a:gd name="T3" fmla="*/ 84 h 1576"/>
                <a:gd name="T4" fmla="*/ 12 w 252"/>
                <a:gd name="T5" fmla="*/ 60 h 1576"/>
                <a:gd name="T6" fmla="*/ 0 w 252"/>
                <a:gd name="T7" fmla="*/ 12 h 1576"/>
                <a:gd name="T8" fmla="*/ 72 w 252"/>
                <a:gd name="T9" fmla="*/ 0 h 1576"/>
                <a:gd name="T10" fmla="*/ 72 w 252"/>
                <a:gd name="T11" fmla="*/ 0 h 1576"/>
                <a:gd name="T12" fmla="*/ 78 w 252"/>
                <a:gd name="T13" fmla="*/ 48 h 1576"/>
                <a:gd name="T14" fmla="*/ 88 w 252"/>
                <a:gd name="T15" fmla="*/ 66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12" name="Freeform 36">
              <a:extLst>
                <a:ext uri="{FF2B5EF4-FFF2-40B4-BE49-F238E27FC236}">
                  <a16:creationId xmlns:a16="http://schemas.microsoft.com/office/drawing/2014/main" xmlns="" id="{F523F109-4228-5A77-746E-7D1F7505FB32}"/>
                </a:ext>
              </a:extLst>
            </p:cNvPr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>
                <a:gd name="T0" fmla="*/ 161 w 316"/>
                <a:gd name="T1" fmla="*/ 0 h 138"/>
                <a:gd name="T2" fmla="*/ 227 w 316"/>
                <a:gd name="T3" fmla="*/ 6 h 138"/>
                <a:gd name="T4" fmla="*/ 275 w 316"/>
                <a:gd name="T5" fmla="*/ 36 h 138"/>
                <a:gd name="T6" fmla="*/ 304 w 316"/>
                <a:gd name="T7" fmla="*/ 78 h 138"/>
                <a:gd name="T8" fmla="*/ 316 w 316"/>
                <a:gd name="T9" fmla="*/ 138 h 138"/>
                <a:gd name="T10" fmla="*/ 0 w 316"/>
                <a:gd name="T11" fmla="*/ 138 h 138"/>
                <a:gd name="T12" fmla="*/ 11 w 316"/>
                <a:gd name="T13" fmla="*/ 78 h 138"/>
                <a:gd name="T14" fmla="*/ 47 w 316"/>
                <a:gd name="T15" fmla="*/ 36 h 138"/>
                <a:gd name="T16" fmla="*/ 95 w 316"/>
                <a:gd name="T17" fmla="*/ 6 h 138"/>
                <a:gd name="T18" fmla="*/ 161 w 316"/>
                <a:gd name="T19" fmla="*/ 0 h 138"/>
                <a:gd name="T20" fmla="*/ 161 w 316"/>
                <a:gd name="T21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0213" name="Rectangle 37">
            <a:extLst>
              <a:ext uri="{FF2B5EF4-FFF2-40B4-BE49-F238E27FC236}">
                <a16:creationId xmlns:a16="http://schemas.microsoft.com/office/drawing/2014/main" xmlns="" id="{6315F473-CC82-6BEE-5617-0F3A8E67C90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0214" name="Rectangle 38">
            <a:extLst>
              <a:ext uri="{FF2B5EF4-FFF2-40B4-BE49-F238E27FC236}">
                <a16:creationId xmlns:a16="http://schemas.microsoft.com/office/drawing/2014/main" xmlns="" id="{8C17BE42-AF5E-78F9-250D-BDD7BF2E4B42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0215" name="Rectangle 39">
            <a:extLst>
              <a:ext uri="{FF2B5EF4-FFF2-40B4-BE49-F238E27FC236}">
                <a16:creationId xmlns:a16="http://schemas.microsoft.com/office/drawing/2014/main" xmlns="" id="{A48BA57C-602E-56B6-2768-25056C861E42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ru-RU" altLang="en-US" noProof="0"/>
              <a:t>Образец подзаголовка</a:t>
            </a:r>
          </a:p>
        </p:txBody>
      </p:sp>
      <p:sp>
        <p:nvSpPr>
          <p:cNvPr id="50216" name="Rectangle 40">
            <a:extLst>
              <a:ext uri="{FF2B5EF4-FFF2-40B4-BE49-F238E27FC236}">
                <a16:creationId xmlns:a16="http://schemas.microsoft.com/office/drawing/2014/main" xmlns="" id="{63B30A44-83D5-A783-3FB6-28EB148E22B9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ru-RU" altLang="en-US" noProof="0"/>
              <a:t>Образец заголовка</a:t>
            </a:r>
          </a:p>
        </p:txBody>
      </p:sp>
      <p:sp>
        <p:nvSpPr>
          <p:cNvPr id="50217" name="Rectangle 41">
            <a:extLst>
              <a:ext uri="{FF2B5EF4-FFF2-40B4-BE49-F238E27FC236}">
                <a16:creationId xmlns:a16="http://schemas.microsoft.com/office/drawing/2014/main" xmlns="" id="{F4FD31C6-9A75-9EF7-C440-7D87941E179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14D60839-C1D6-4FE8-9581-780B15A2B04D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6535FF2-319F-106D-817C-481735FEC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4F93449-7D85-A184-2342-6792861CA4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38B8F0B-3418-7E20-B7D2-6F8338E2E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3A6137F-E65D-3A7B-621B-BBAFD91DFE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56178BF-E1AA-4EB5-15D4-D6AFAEE06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7C93A-75C8-413F-9A4A-819345A2B1C5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261194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9D8ED69-A66C-A30F-0150-A8A6717A9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5FA362-70E3-9EE1-8D4A-88AD2E402B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D3B54FA-4B3E-E54D-9B2A-BA09AB10C3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8D40108-ACB5-A08A-3E30-1F36F0CC8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8D386B6-1C31-CFB2-620D-163BAFED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98BFF3-49C0-4722-8EDF-0E0144C9A787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089881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9A34A61-ABE2-FBBC-2E63-7C58F6D808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3E0F31D-1E13-0B23-4A2D-163AD30C213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D5C9F3A-AC0F-502B-8707-FC374A17E9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5B39DFB-A67B-D9BA-6F70-FD8815CC1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A206E39-EB8A-A8BE-16A4-632DF3A05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840DF11-5E82-820B-108D-1E58DEA2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B10552-B2E0-4F14-87B5-444CB458627D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896387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834E8B0-DD43-0BAA-8DB6-791378533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DDBE954-6D59-6A7C-730F-3AF4AC616E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A1A48F7-0185-591A-DD7E-C46D0A463F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2D573D57-ACF2-3FA8-6813-AD4B4BFF17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9AC90A2A-5256-A348-8EDE-3B3924D14B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5E1B79D8-4D7F-5897-9C72-B10DC9B56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6E934A63-002E-3D44-BBB8-3A4A86C92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86B5B4A6-D3CA-BF53-F372-5D598A8D3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34589-EEEB-4170-8391-C230C9A5CA91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745525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695B7FD-D9F5-CD26-D647-27DE1AB9F8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417C697F-EF73-7D7C-7691-4A836631ED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323A2DC-187D-81E0-9E84-E1B43C32F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041A442D-C8CD-A6E4-E770-946F9B0AA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1ED172-BB5E-4AD1-A11A-91073561990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82507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20CD5D4B-C60E-C278-0275-B126AE7D4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5BF4A32D-8321-52EC-4288-A846C3CD0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6BCC889-2148-D0AA-69F7-D59F8F85E5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4DEDE0-1941-4EE8-B9B1-09924EAB2E7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641791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A4C60DC-3F85-ABDD-1A13-F87F7E838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0E93F72-9A4A-891B-57E5-FC870FC578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FD33811-B60B-DB04-AB13-C24A70D046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8B56EC71-AFC1-452D-1EDE-83714A0966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64D736C-C894-1DF0-8DF1-0B279E273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6DA67F53-DFD6-5421-6BBC-C684D97C7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65ACB0-69A2-4016-AEB7-12EC3140962A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444508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DB679D0-1E0C-6394-0A7C-F9D6BEB70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CFC37141-E403-7C08-7346-34F56C9E1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163E9FB-569C-771B-DAEF-6001503903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B4AF7B3-EA58-DAAF-429D-48F0F34BBD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D70BA40-B0D8-605F-B5C7-57F0D4474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C9B7C63-19BF-84D5-46A4-0007A9C708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675DFE-5A3B-4161-A52B-1D89B6FEEA5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7335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C8D697-3BC5-07CA-6282-738943B2C1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F311346-5CBD-491D-2389-D53B28D116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BFF222F-2793-116E-C8BA-0665602D0F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B4B7BE1-21E3-11FC-71A6-3589ABD43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79324E0-E55A-A76D-2165-85EBB6C476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0BAF6C-F1AA-496F-AFD5-39C63A3A7748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871507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853F518C-A786-A628-8D08-8540ABD369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53810CA-AE88-67C5-952A-E4B89B9FBD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88B8F2F-53EB-758C-966C-7A197FE15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0E5C14A-93B9-2004-7528-E41B202E4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31EA71-F65D-2A4E-276F-78AB1BC57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F2A3A9-6FEB-4A99-B31E-35E50DADEFCE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667159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A62FDC0-A57F-1FB6-69B2-2F37F0F659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511BF55-96AC-62EC-FE8C-CFA130350796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6679F86-66E4-BAE2-7FCA-5A49E60F87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09A70EA-6FB5-C42F-98FA-421E8ED7611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78563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52A38E5-9E9E-B63B-DB11-35F9A0887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7856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F1D8DD8-7FD2-F319-6BE4-41DE7D8E3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78563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7573018B-DC1E-4294-AEDA-A23FC7BFEC30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6019856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D8FFC3-C4A4-DB2A-8F85-EB52C80A96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40E976A-D1F9-F091-AC53-AD80A35578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821244F-BDB2-B5D4-A321-F995BB3F24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95346CE-3800-474F-D0EC-CFB1B532BD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78563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D319179-4AF3-FBB7-9480-B0E9617937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78563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BE31D750-F3A8-F57B-8F36-F1CF987CC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78563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08EFCA83-95A4-4CAC-8A4D-138D608CED7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15624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4" name="Group 2">
            <a:extLst>
              <a:ext uri="{FF2B5EF4-FFF2-40B4-BE49-F238E27FC236}">
                <a16:creationId xmlns:a16="http://schemas.microsoft.com/office/drawing/2014/main" xmlns="" id="{F391192B-CE7D-E281-89B0-AE04C7B44A23}"/>
              </a:ext>
            </a:extLst>
          </p:cNvPr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49155" name="Rectangle 3">
              <a:extLst>
                <a:ext uri="{FF2B5EF4-FFF2-40B4-BE49-F238E27FC236}">
                  <a16:creationId xmlns:a16="http://schemas.microsoft.com/office/drawing/2014/main" xmlns="" id="{65D9BEE4-927D-052F-F8CB-47E8AB7C4855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56" name="Oval 4">
              <a:extLst>
                <a:ext uri="{FF2B5EF4-FFF2-40B4-BE49-F238E27FC236}">
                  <a16:creationId xmlns:a16="http://schemas.microsoft.com/office/drawing/2014/main" xmlns="" id="{4774C9ED-8BD9-6CAB-35D8-30644A1FF099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57" name="Rectangle 5">
              <a:extLst>
                <a:ext uri="{FF2B5EF4-FFF2-40B4-BE49-F238E27FC236}">
                  <a16:creationId xmlns:a16="http://schemas.microsoft.com/office/drawing/2014/main" xmlns="" id="{1578D4A7-23F0-DFB4-1BD5-536F12492A91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58" name="Freeform 6">
              <a:extLst>
                <a:ext uri="{FF2B5EF4-FFF2-40B4-BE49-F238E27FC236}">
                  <a16:creationId xmlns:a16="http://schemas.microsoft.com/office/drawing/2014/main" xmlns="" id="{2FF1D4E0-6B65-1BBC-491B-3D09110D2CB0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>
                <a:gd name="T0" fmla="*/ 18 w 66"/>
                <a:gd name="T1" fmla="*/ 96 h 96"/>
                <a:gd name="T2" fmla="*/ 42 w 66"/>
                <a:gd name="T3" fmla="*/ 78 h 96"/>
                <a:gd name="T4" fmla="*/ 60 w 66"/>
                <a:gd name="T5" fmla="*/ 60 h 96"/>
                <a:gd name="T6" fmla="*/ 66 w 66"/>
                <a:gd name="T7" fmla="*/ 36 h 96"/>
                <a:gd name="T8" fmla="*/ 60 w 66"/>
                <a:gd name="T9" fmla="*/ 12 h 96"/>
                <a:gd name="T10" fmla="*/ 36 w 66"/>
                <a:gd name="T11" fmla="*/ 0 h 96"/>
                <a:gd name="T12" fmla="*/ 24 w 66"/>
                <a:gd name="T13" fmla="*/ 6 h 96"/>
                <a:gd name="T14" fmla="*/ 12 w 66"/>
                <a:gd name="T15" fmla="*/ 12 h 96"/>
                <a:gd name="T16" fmla="*/ 0 w 66"/>
                <a:gd name="T17" fmla="*/ 36 h 96"/>
                <a:gd name="T18" fmla="*/ 0 w 66"/>
                <a:gd name="T19" fmla="*/ 60 h 96"/>
                <a:gd name="T20" fmla="*/ 12 w 66"/>
                <a:gd name="T21" fmla="*/ 84 h 96"/>
                <a:gd name="T22" fmla="*/ 18 w 66"/>
                <a:gd name="T23" fmla="*/ 96 h 96"/>
                <a:gd name="T24" fmla="*/ 18 w 66"/>
                <a:gd name="T25" fmla="*/ 96 h 96"/>
                <a:gd name="T26" fmla="*/ 42 w 66"/>
                <a:gd name="T27" fmla="*/ 18 h 96"/>
                <a:gd name="T28" fmla="*/ 54 w 66"/>
                <a:gd name="T29" fmla="*/ 24 h 96"/>
                <a:gd name="T30" fmla="*/ 60 w 66"/>
                <a:gd name="T31" fmla="*/ 36 h 96"/>
                <a:gd name="T32" fmla="*/ 60 w 66"/>
                <a:gd name="T33" fmla="*/ 48 h 96"/>
                <a:gd name="T34" fmla="*/ 54 w 66"/>
                <a:gd name="T35" fmla="*/ 54 h 96"/>
                <a:gd name="T36" fmla="*/ 36 w 66"/>
                <a:gd name="T37" fmla="*/ 72 h 96"/>
                <a:gd name="T38" fmla="*/ 24 w 66"/>
                <a:gd name="T39" fmla="*/ 78 h 96"/>
                <a:gd name="T40" fmla="*/ 24 w 66"/>
                <a:gd name="T41" fmla="*/ 78 h 96"/>
                <a:gd name="T42" fmla="*/ 12 w 66"/>
                <a:gd name="T43" fmla="*/ 48 h 96"/>
                <a:gd name="T44" fmla="*/ 18 w 66"/>
                <a:gd name="T45" fmla="*/ 24 h 96"/>
                <a:gd name="T46" fmla="*/ 30 w 66"/>
                <a:gd name="T47" fmla="*/ 18 h 96"/>
                <a:gd name="T48" fmla="*/ 42 w 66"/>
                <a:gd name="T49" fmla="*/ 18 h 96"/>
                <a:gd name="T50" fmla="*/ 42 w 66"/>
                <a:gd name="T51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59" name="Rectangle 7">
              <a:extLst>
                <a:ext uri="{FF2B5EF4-FFF2-40B4-BE49-F238E27FC236}">
                  <a16:creationId xmlns:a16="http://schemas.microsoft.com/office/drawing/2014/main" xmlns="" id="{9A48E328-066B-8F00-C6D6-ABB03780E8F9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60" name="Rectangle 8">
              <a:extLst>
                <a:ext uri="{FF2B5EF4-FFF2-40B4-BE49-F238E27FC236}">
                  <a16:creationId xmlns:a16="http://schemas.microsoft.com/office/drawing/2014/main" xmlns="" id="{B3E02DA0-5A49-B4FB-BC4F-B5820578DF8F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61" name="Rectangle 9">
              <a:extLst>
                <a:ext uri="{FF2B5EF4-FFF2-40B4-BE49-F238E27FC236}">
                  <a16:creationId xmlns:a16="http://schemas.microsoft.com/office/drawing/2014/main" xmlns="" id="{58AD5BDC-7E4F-CB9E-5B78-C8F89BE71170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62" name="Rectangle 10">
              <a:extLst>
                <a:ext uri="{FF2B5EF4-FFF2-40B4-BE49-F238E27FC236}">
                  <a16:creationId xmlns:a16="http://schemas.microsoft.com/office/drawing/2014/main" xmlns="" id="{E38EB2B5-93FE-B982-0D4B-7EBBCCABDB32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63" name="Rectangle 11">
              <a:extLst>
                <a:ext uri="{FF2B5EF4-FFF2-40B4-BE49-F238E27FC236}">
                  <a16:creationId xmlns:a16="http://schemas.microsoft.com/office/drawing/2014/main" xmlns="" id="{15107751-9E93-3964-3DB2-24B48184423D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64" name="Freeform 12">
              <a:extLst>
                <a:ext uri="{FF2B5EF4-FFF2-40B4-BE49-F238E27FC236}">
                  <a16:creationId xmlns:a16="http://schemas.microsoft.com/office/drawing/2014/main" xmlns="" id="{2EEC8232-C207-AF65-DF3E-65B661FE8474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>
                <a:gd name="T0" fmla="*/ 6 w 623"/>
                <a:gd name="T1" fmla="*/ 18 h 156"/>
                <a:gd name="T2" fmla="*/ 162 w 623"/>
                <a:gd name="T3" fmla="*/ 36 h 156"/>
                <a:gd name="T4" fmla="*/ 251 w 623"/>
                <a:gd name="T5" fmla="*/ 36 h 156"/>
                <a:gd name="T6" fmla="*/ 354 w 623"/>
                <a:gd name="T7" fmla="*/ 30 h 156"/>
                <a:gd name="T8" fmla="*/ 473 w 623"/>
                <a:gd name="T9" fmla="*/ 18 h 156"/>
                <a:gd name="T10" fmla="*/ 611 w 623"/>
                <a:gd name="T11" fmla="*/ 0 h 156"/>
                <a:gd name="T12" fmla="*/ 623 w 623"/>
                <a:gd name="T13" fmla="*/ 114 h 156"/>
                <a:gd name="T14" fmla="*/ 497 w 623"/>
                <a:gd name="T15" fmla="*/ 138 h 156"/>
                <a:gd name="T16" fmla="*/ 414 w 623"/>
                <a:gd name="T17" fmla="*/ 150 h 156"/>
                <a:gd name="T18" fmla="*/ 318 w 623"/>
                <a:gd name="T19" fmla="*/ 156 h 156"/>
                <a:gd name="T20" fmla="*/ 215 w 623"/>
                <a:gd name="T21" fmla="*/ 156 h 156"/>
                <a:gd name="T22" fmla="*/ 108 w 623"/>
                <a:gd name="T23" fmla="*/ 150 h 156"/>
                <a:gd name="T24" fmla="*/ 0 w 623"/>
                <a:gd name="T25" fmla="*/ 132 h 156"/>
                <a:gd name="T26" fmla="*/ 6 w 623"/>
                <a:gd name="T27" fmla="*/ 18 h 156"/>
                <a:gd name="T28" fmla="*/ 6 w 623"/>
                <a:gd name="T29" fmla="*/ 1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65" name="Freeform 13">
              <a:extLst>
                <a:ext uri="{FF2B5EF4-FFF2-40B4-BE49-F238E27FC236}">
                  <a16:creationId xmlns:a16="http://schemas.microsoft.com/office/drawing/2014/main" xmlns="" id="{FEA8B3DC-63E9-EFEB-1433-C078885A5A6E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>
                <a:gd name="T0" fmla="*/ 754 w 993"/>
                <a:gd name="T1" fmla="*/ 6 h 126"/>
                <a:gd name="T2" fmla="*/ 652 w 993"/>
                <a:gd name="T3" fmla="*/ 6 h 126"/>
                <a:gd name="T4" fmla="*/ 563 w 993"/>
                <a:gd name="T5" fmla="*/ 6 h 126"/>
                <a:gd name="T6" fmla="*/ 479 w 993"/>
                <a:gd name="T7" fmla="*/ 6 h 126"/>
                <a:gd name="T8" fmla="*/ 401 w 993"/>
                <a:gd name="T9" fmla="*/ 6 h 126"/>
                <a:gd name="T10" fmla="*/ 335 w 993"/>
                <a:gd name="T11" fmla="*/ 0 h 126"/>
                <a:gd name="T12" fmla="*/ 276 w 993"/>
                <a:gd name="T13" fmla="*/ 0 h 126"/>
                <a:gd name="T14" fmla="*/ 222 w 993"/>
                <a:gd name="T15" fmla="*/ 0 h 126"/>
                <a:gd name="T16" fmla="*/ 180 w 993"/>
                <a:gd name="T17" fmla="*/ 6 h 126"/>
                <a:gd name="T18" fmla="*/ 138 w 993"/>
                <a:gd name="T19" fmla="*/ 6 h 126"/>
                <a:gd name="T20" fmla="*/ 108 w 993"/>
                <a:gd name="T21" fmla="*/ 6 h 126"/>
                <a:gd name="T22" fmla="*/ 54 w 993"/>
                <a:gd name="T23" fmla="*/ 6 h 126"/>
                <a:gd name="T24" fmla="*/ 24 w 993"/>
                <a:gd name="T25" fmla="*/ 12 h 126"/>
                <a:gd name="T26" fmla="*/ 6 w 993"/>
                <a:gd name="T27" fmla="*/ 18 h 126"/>
                <a:gd name="T28" fmla="*/ 0 w 993"/>
                <a:gd name="T29" fmla="*/ 24 h 126"/>
                <a:gd name="T30" fmla="*/ 12 w 993"/>
                <a:gd name="T31" fmla="*/ 42 h 126"/>
                <a:gd name="T32" fmla="*/ 18 w 993"/>
                <a:gd name="T33" fmla="*/ 48 h 126"/>
                <a:gd name="T34" fmla="*/ 30 w 993"/>
                <a:gd name="T35" fmla="*/ 54 h 126"/>
                <a:gd name="T36" fmla="*/ 60 w 993"/>
                <a:gd name="T37" fmla="*/ 60 h 126"/>
                <a:gd name="T38" fmla="*/ 90 w 993"/>
                <a:gd name="T39" fmla="*/ 72 h 126"/>
                <a:gd name="T40" fmla="*/ 144 w 993"/>
                <a:gd name="T41" fmla="*/ 84 h 126"/>
                <a:gd name="T42" fmla="*/ 210 w 993"/>
                <a:gd name="T43" fmla="*/ 90 h 126"/>
                <a:gd name="T44" fmla="*/ 293 w 993"/>
                <a:gd name="T45" fmla="*/ 102 h 126"/>
                <a:gd name="T46" fmla="*/ 389 w 993"/>
                <a:gd name="T47" fmla="*/ 108 h 126"/>
                <a:gd name="T48" fmla="*/ 503 w 993"/>
                <a:gd name="T49" fmla="*/ 120 h 126"/>
                <a:gd name="T50" fmla="*/ 622 w 993"/>
                <a:gd name="T51" fmla="*/ 120 h 126"/>
                <a:gd name="T52" fmla="*/ 754 w 993"/>
                <a:gd name="T53" fmla="*/ 126 h 126"/>
                <a:gd name="T54" fmla="*/ 873 w 993"/>
                <a:gd name="T55" fmla="*/ 126 h 126"/>
                <a:gd name="T56" fmla="*/ 993 w 993"/>
                <a:gd name="T57" fmla="*/ 126 h 126"/>
                <a:gd name="T58" fmla="*/ 993 w 993"/>
                <a:gd name="T59" fmla="*/ 12 h 126"/>
                <a:gd name="T60" fmla="*/ 879 w 993"/>
                <a:gd name="T61" fmla="*/ 12 h 126"/>
                <a:gd name="T62" fmla="*/ 754 w 993"/>
                <a:gd name="T63" fmla="*/ 6 h 126"/>
                <a:gd name="T64" fmla="*/ 754 w 993"/>
                <a:gd name="T65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66" name="Freeform 14">
              <a:extLst>
                <a:ext uri="{FF2B5EF4-FFF2-40B4-BE49-F238E27FC236}">
                  <a16:creationId xmlns:a16="http://schemas.microsoft.com/office/drawing/2014/main" xmlns="" id="{CCFC8936-48F0-721E-5013-82300D8E9292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>
                <a:gd name="T0" fmla="*/ 0 w 969"/>
                <a:gd name="T1" fmla="*/ 0 h 245"/>
                <a:gd name="T2" fmla="*/ 24 w 969"/>
                <a:gd name="T3" fmla="*/ 54 h 245"/>
                <a:gd name="T4" fmla="*/ 66 w 969"/>
                <a:gd name="T5" fmla="*/ 96 h 245"/>
                <a:gd name="T6" fmla="*/ 120 w 969"/>
                <a:gd name="T7" fmla="*/ 137 h 245"/>
                <a:gd name="T8" fmla="*/ 198 w 969"/>
                <a:gd name="T9" fmla="*/ 173 h 245"/>
                <a:gd name="T10" fmla="*/ 293 w 969"/>
                <a:gd name="T11" fmla="*/ 203 h 245"/>
                <a:gd name="T12" fmla="*/ 353 w 969"/>
                <a:gd name="T13" fmla="*/ 215 h 245"/>
                <a:gd name="T14" fmla="*/ 413 w 969"/>
                <a:gd name="T15" fmla="*/ 227 h 245"/>
                <a:gd name="T16" fmla="*/ 479 w 969"/>
                <a:gd name="T17" fmla="*/ 233 h 245"/>
                <a:gd name="T18" fmla="*/ 556 w 969"/>
                <a:gd name="T19" fmla="*/ 239 h 245"/>
                <a:gd name="T20" fmla="*/ 634 w 969"/>
                <a:gd name="T21" fmla="*/ 245 h 245"/>
                <a:gd name="T22" fmla="*/ 724 w 969"/>
                <a:gd name="T23" fmla="*/ 245 h 245"/>
                <a:gd name="T24" fmla="*/ 855 w 969"/>
                <a:gd name="T25" fmla="*/ 245 h 245"/>
                <a:gd name="T26" fmla="*/ 969 w 969"/>
                <a:gd name="T27" fmla="*/ 239 h 245"/>
                <a:gd name="T28" fmla="*/ 969 w 969"/>
                <a:gd name="T29" fmla="*/ 60 h 245"/>
                <a:gd name="T30" fmla="*/ 700 w 969"/>
                <a:gd name="T31" fmla="*/ 60 h 245"/>
                <a:gd name="T32" fmla="*/ 503 w 969"/>
                <a:gd name="T33" fmla="*/ 54 h 245"/>
                <a:gd name="T34" fmla="*/ 317 w 969"/>
                <a:gd name="T35" fmla="*/ 42 h 245"/>
                <a:gd name="T36" fmla="*/ 150 w 969"/>
                <a:gd name="T37" fmla="*/ 24 h 245"/>
                <a:gd name="T38" fmla="*/ 72 w 969"/>
                <a:gd name="T39" fmla="*/ 12 h 245"/>
                <a:gd name="T40" fmla="*/ 0 w 969"/>
                <a:gd name="T41" fmla="*/ 0 h 245"/>
                <a:gd name="T42" fmla="*/ 0 w 969"/>
                <a:gd name="T43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67" name="Freeform 15">
              <a:extLst>
                <a:ext uri="{FF2B5EF4-FFF2-40B4-BE49-F238E27FC236}">
                  <a16:creationId xmlns:a16="http://schemas.microsoft.com/office/drawing/2014/main" xmlns="" id="{70D613B5-AA8E-1729-AE14-18FAA34E37DC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>
                <a:gd name="T0" fmla="*/ 700 w 951"/>
                <a:gd name="T1" fmla="*/ 0 h 90"/>
                <a:gd name="T2" fmla="*/ 598 w 951"/>
                <a:gd name="T3" fmla="*/ 0 h 90"/>
                <a:gd name="T4" fmla="*/ 515 w 951"/>
                <a:gd name="T5" fmla="*/ 0 h 90"/>
                <a:gd name="T6" fmla="*/ 431 w 951"/>
                <a:gd name="T7" fmla="*/ 0 h 90"/>
                <a:gd name="T8" fmla="*/ 365 w 951"/>
                <a:gd name="T9" fmla="*/ 0 h 90"/>
                <a:gd name="T10" fmla="*/ 299 w 951"/>
                <a:gd name="T11" fmla="*/ 0 h 90"/>
                <a:gd name="T12" fmla="*/ 245 w 951"/>
                <a:gd name="T13" fmla="*/ 0 h 90"/>
                <a:gd name="T14" fmla="*/ 198 w 951"/>
                <a:gd name="T15" fmla="*/ 0 h 90"/>
                <a:gd name="T16" fmla="*/ 162 w 951"/>
                <a:gd name="T17" fmla="*/ 0 h 90"/>
                <a:gd name="T18" fmla="*/ 126 w 951"/>
                <a:gd name="T19" fmla="*/ 6 h 90"/>
                <a:gd name="T20" fmla="*/ 96 w 951"/>
                <a:gd name="T21" fmla="*/ 6 h 90"/>
                <a:gd name="T22" fmla="*/ 54 w 951"/>
                <a:gd name="T23" fmla="*/ 12 h 90"/>
                <a:gd name="T24" fmla="*/ 30 w 951"/>
                <a:gd name="T25" fmla="*/ 12 h 90"/>
                <a:gd name="T26" fmla="*/ 12 w 951"/>
                <a:gd name="T27" fmla="*/ 18 h 90"/>
                <a:gd name="T28" fmla="*/ 6 w 951"/>
                <a:gd name="T29" fmla="*/ 18 h 90"/>
                <a:gd name="T30" fmla="*/ 0 w 951"/>
                <a:gd name="T31" fmla="*/ 24 h 90"/>
                <a:gd name="T32" fmla="*/ 6 w 951"/>
                <a:gd name="T33" fmla="*/ 30 h 90"/>
                <a:gd name="T34" fmla="*/ 24 w 951"/>
                <a:gd name="T35" fmla="*/ 36 h 90"/>
                <a:gd name="T36" fmla="*/ 54 w 951"/>
                <a:gd name="T37" fmla="*/ 42 h 90"/>
                <a:gd name="T38" fmla="*/ 102 w 951"/>
                <a:gd name="T39" fmla="*/ 54 h 90"/>
                <a:gd name="T40" fmla="*/ 168 w 951"/>
                <a:gd name="T41" fmla="*/ 60 h 90"/>
                <a:gd name="T42" fmla="*/ 251 w 951"/>
                <a:gd name="T43" fmla="*/ 66 h 90"/>
                <a:gd name="T44" fmla="*/ 341 w 951"/>
                <a:gd name="T45" fmla="*/ 78 h 90"/>
                <a:gd name="T46" fmla="*/ 449 w 951"/>
                <a:gd name="T47" fmla="*/ 84 h 90"/>
                <a:gd name="T48" fmla="*/ 568 w 951"/>
                <a:gd name="T49" fmla="*/ 84 h 90"/>
                <a:gd name="T50" fmla="*/ 694 w 951"/>
                <a:gd name="T51" fmla="*/ 90 h 90"/>
                <a:gd name="T52" fmla="*/ 825 w 951"/>
                <a:gd name="T53" fmla="*/ 90 h 90"/>
                <a:gd name="T54" fmla="*/ 951 w 951"/>
                <a:gd name="T55" fmla="*/ 90 h 90"/>
                <a:gd name="T56" fmla="*/ 951 w 951"/>
                <a:gd name="T57" fmla="*/ 6 h 90"/>
                <a:gd name="T58" fmla="*/ 831 w 951"/>
                <a:gd name="T59" fmla="*/ 6 h 90"/>
                <a:gd name="T60" fmla="*/ 772 w 951"/>
                <a:gd name="T61" fmla="*/ 6 h 90"/>
                <a:gd name="T62" fmla="*/ 700 w 951"/>
                <a:gd name="T63" fmla="*/ 0 h 90"/>
                <a:gd name="T64" fmla="*/ 700 w 951"/>
                <a:gd name="T65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68" name="Freeform 16">
              <a:extLst>
                <a:ext uri="{FF2B5EF4-FFF2-40B4-BE49-F238E27FC236}">
                  <a16:creationId xmlns:a16="http://schemas.microsoft.com/office/drawing/2014/main" xmlns="" id="{14E66763-E519-1478-7ECD-BD5FDDC2C1A8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>
                <a:gd name="T0" fmla="*/ 102 w 102"/>
                <a:gd name="T1" fmla="*/ 0 h 155"/>
                <a:gd name="T2" fmla="*/ 0 w 102"/>
                <a:gd name="T3" fmla="*/ 12 h 155"/>
                <a:gd name="T4" fmla="*/ 30 w 102"/>
                <a:gd name="T5" fmla="*/ 72 h 155"/>
                <a:gd name="T6" fmla="*/ 30 w 102"/>
                <a:gd name="T7" fmla="*/ 155 h 155"/>
                <a:gd name="T8" fmla="*/ 72 w 102"/>
                <a:gd name="T9" fmla="*/ 155 h 155"/>
                <a:gd name="T10" fmla="*/ 72 w 102"/>
                <a:gd name="T11" fmla="*/ 66 h 155"/>
                <a:gd name="T12" fmla="*/ 102 w 102"/>
                <a:gd name="T13" fmla="*/ 0 h 155"/>
                <a:gd name="T14" fmla="*/ 102 w 102"/>
                <a:gd name="T15" fmla="*/ 0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69" name="Freeform 17">
              <a:extLst>
                <a:ext uri="{FF2B5EF4-FFF2-40B4-BE49-F238E27FC236}">
                  <a16:creationId xmlns:a16="http://schemas.microsoft.com/office/drawing/2014/main" xmlns="" id="{061D4A42-2BCE-0587-42D9-0395958ECC11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>
                <a:gd name="T0" fmla="*/ 48 w 90"/>
                <a:gd name="T1" fmla="*/ 96 h 96"/>
                <a:gd name="T2" fmla="*/ 72 w 90"/>
                <a:gd name="T3" fmla="*/ 72 h 96"/>
                <a:gd name="T4" fmla="*/ 84 w 90"/>
                <a:gd name="T5" fmla="*/ 48 h 96"/>
                <a:gd name="T6" fmla="*/ 90 w 90"/>
                <a:gd name="T7" fmla="*/ 36 h 96"/>
                <a:gd name="T8" fmla="*/ 84 w 90"/>
                <a:gd name="T9" fmla="*/ 24 h 96"/>
                <a:gd name="T10" fmla="*/ 66 w 90"/>
                <a:gd name="T11" fmla="*/ 6 h 96"/>
                <a:gd name="T12" fmla="*/ 42 w 90"/>
                <a:gd name="T13" fmla="*/ 0 h 96"/>
                <a:gd name="T14" fmla="*/ 24 w 90"/>
                <a:gd name="T15" fmla="*/ 0 h 96"/>
                <a:gd name="T16" fmla="*/ 12 w 90"/>
                <a:gd name="T17" fmla="*/ 12 h 96"/>
                <a:gd name="T18" fmla="*/ 6 w 90"/>
                <a:gd name="T19" fmla="*/ 24 h 96"/>
                <a:gd name="T20" fmla="*/ 0 w 90"/>
                <a:gd name="T21" fmla="*/ 36 h 96"/>
                <a:gd name="T22" fmla="*/ 12 w 90"/>
                <a:gd name="T23" fmla="*/ 66 h 96"/>
                <a:gd name="T24" fmla="*/ 30 w 90"/>
                <a:gd name="T25" fmla="*/ 84 h 96"/>
                <a:gd name="T26" fmla="*/ 48 w 90"/>
                <a:gd name="T27" fmla="*/ 96 h 96"/>
                <a:gd name="T28" fmla="*/ 48 w 90"/>
                <a:gd name="T29" fmla="*/ 96 h 96"/>
                <a:gd name="T30" fmla="*/ 48 w 90"/>
                <a:gd name="T31" fmla="*/ 12 h 96"/>
                <a:gd name="T32" fmla="*/ 66 w 90"/>
                <a:gd name="T33" fmla="*/ 18 h 96"/>
                <a:gd name="T34" fmla="*/ 72 w 90"/>
                <a:gd name="T35" fmla="*/ 24 h 96"/>
                <a:gd name="T36" fmla="*/ 72 w 90"/>
                <a:gd name="T37" fmla="*/ 36 h 96"/>
                <a:gd name="T38" fmla="*/ 72 w 90"/>
                <a:gd name="T39" fmla="*/ 48 h 96"/>
                <a:gd name="T40" fmla="*/ 54 w 90"/>
                <a:gd name="T41" fmla="*/ 66 h 96"/>
                <a:gd name="T42" fmla="*/ 48 w 90"/>
                <a:gd name="T43" fmla="*/ 78 h 96"/>
                <a:gd name="T44" fmla="*/ 30 w 90"/>
                <a:gd name="T45" fmla="*/ 66 h 96"/>
                <a:gd name="T46" fmla="*/ 24 w 90"/>
                <a:gd name="T47" fmla="*/ 48 h 96"/>
                <a:gd name="T48" fmla="*/ 18 w 90"/>
                <a:gd name="T49" fmla="*/ 30 h 96"/>
                <a:gd name="T50" fmla="*/ 30 w 90"/>
                <a:gd name="T51" fmla="*/ 12 h 96"/>
                <a:gd name="T52" fmla="*/ 48 w 90"/>
                <a:gd name="T53" fmla="*/ 12 h 96"/>
                <a:gd name="T54" fmla="*/ 48 w 90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70" name="Freeform 18">
              <a:extLst>
                <a:ext uri="{FF2B5EF4-FFF2-40B4-BE49-F238E27FC236}">
                  <a16:creationId xmlns:a16="http://schemas.microsoft.com/office/drawing/2014/main" xmlns="" id="{6D2A0DC0-BCD6-CA03-4734-30BD0838302B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>
                <a:gd name="T0" fmla="*/ 0 w 90"/>
                <a:gd name="T1" fmla="*/ 90 h 108"/>
                <a:gd name="T2" fmla="*/ 12 w 90"/>
                <a:gd name="T3" fmla="*/ 102 h 108"/>
                <a:gd name="T4" fmla="*/ 24 w 90"/>
                <a:gd name="T5" fmla="*/ 108 h 108"/>
                <a:gd name="T6" fmla="*/ 54 w 90"/>
                <a:gd name="T7" fmla="*/ 108 h 108"/>
                <a:gd name="T8" fmla="*/ 78 w 90"/>
                <a:gd name="T9" fmla="*/ 96 h 108"/>
                <a:gd name="T10" fmla="*/ 90 w 90"/>
                <a:gd name="T11" fmla="*/ 72 h 108"/>
                <a:gd name="T12" fmla="*/ 84 w 90"/>
                <a:gd name="T13" fmla="*/ 42 h 108"/>
                <a:gd name="T14" fmla="*/ 66 w 90"/>
                <a:gd name="T15" fmla="*/ 24 h 108"/>
                <a:gd name="T16" fmla="*/ 54 w 90"/>
                <a:gd name="T17" fmla="*/ 12 h 108"/>
                <a:gd name="T18" fmla="*/ 48 w 90"/>
                <a:gd name="T19" fmla="*/ 6 h 108"/>
                <a:gd name="T20" fmla="*/ 48 w 90"/>
                <a:gd name="T21" fmla="*/ 6 h 108"/>
                <a:gd name="T22" fmla="*/ 48 w 90"/>
                <a:gd name="T23" fmla="*/ 0 h 108"/>
                <a:gd name="T24" fmla="*/ 24 w 90"/>
                <a:gd name="T25" fmla="*/ 24 h 108"/>
                <a:gd name="T26" fmla="*/ 6 w 90"/>
                <a:gd name="T27" fmla="*/ 48 h 108"/>
                <a:gd name="T28" fmla="*/ 0 w 90"/>
                <a:gd name="T29" fmla="*/ 66 h 108"/>
                <a:gd name="T30" fmla="*/ 0 w 90"/>
                <a:gd name="T31" fmla="*/ 90 h 108"/>
                <a:gd name="T32" fmla="*/ 0 w 90"/>
                <a:gd name="T33" fmla="*/ 90 h 108"/>
                <a:gd name="T34" fmla="*/ 12 w 90"/>
                <a:gd name="T35" fmla="*/ 66 h 108"/>
                <a:gd name="T36" fmla="*/ 18 w 90"/>
                <a:gd name="T37" fmla="*/ 48 h 108"/>
                <a:gd name="T38" fmla="*/ 30 w 90"/>
                <a:gd name="T39" fmla="*/ 36 h 108"/>
                <a:gd name="T40" fmla="*/ 42 w 90"/>
                <a:gd name="T41" fmla="*/ 24 h 108"/>
                <a:gd name="T42" fmla="*/ 48 w 90"/>
                <a:gd name="T43" fmla="*/ 18 h 108"/>
                <a:gd name="T44" fmla="*/ 66 w 90"/>
                <a:gd name="T45" fmla="*/ 30 h 108"/>
                <a:gd name="T46" fmla="*/ 72 w 90"/>
                <a:gd name="T47" fmla="*/ 48 h 108"/>
                <a:gd name="T48" fmla="*/ 78 w 90"/>
                <a:gd name="T49" fmla="*/ 72 h 108"/>
                <a:gd name="T50" fmla="*/ 78 w 90"/>
                <a:gd name="T51" fmla="*/ 84 h 108"/>
                <a:gd name="T52" fmla="*/ 66 w 90"/>
                <a:gd name="T53" fmla="*/ 96 h 108"/>
                <a:gd name="T54" fmla="*/ 42 w 90"/>
                <a:gd name="T55" fmla="*/ 102 h 108"/>
                <a:gd name="T56" fmla="*/ 30 w 90"/>
                <a:gd name="T57" fmla="*/ 96 h 108"/>
                <a:gd name="T58" fmla="*/ 18 w 90"/>
                <a:gd name="T59" fmla="*/ 90 h 108"/>
                <a:gd name="T60" fmla="*/ 12 w 90"/>
                <a:gd name="T61" fmla="*/ 78 h 108"/>
                <a:gd name="T62" fmla="*/ 12 w 90"/>
                <a:gd name="T63" fmla="*/ 66 h 108"/>
                <a:gd name="T64" fmla="*/ 12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71" name="Freeform 19">
              <a:extLst>
                <a:ext uri="{FF2B5EF4-FFF2-40B4-BE49-F238E27FC236}">
                  <a16:creationId xmlns:a16="http://schemas.microsoft.com/office/drawing/2014/main" xmlns="" id="{2DAA2041-56BE-024B-A647-236636B7D98D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>
                <a:gd name="T0" fmla="*/ 102 w 102"/>
                <a:gd name="T1" fmla="*/ 0 h 156"/>
                <a:gd name="T2" fmla="*/ 0 w 102"/>
                <a:gd name="T3" fmla="*/ 6 h 156"/>
                <a:gd name="T4" fmla="*/ 30 w 102"/>
                <a:gd name="T5" fmla="*/ 72 h 156"/>
                <a:gd name="T6" fmla="*/ 30 w 102"/>
                <a:gd name="T7" fmla="*/ 156 h 156"/>
                <a:gd name="T8" fmla="*/ 72 w 102"/>
                <a:gd name="T9" fmla="*/ 156 h 156"/>
                <a:gd name="T10" fmla="*/ 72 w 102"/>
                <a:gd name="T11" fmla="*/ 66 h 156"/>
                <a:gd name="T12" fmla="*/ 102 w 102"/>
                <a:gd name="T13" fmla="*/ 0 h 156"/>
                <a:gd name="T14" fmla="*/ 102 w 102"/>
                <a:gd name="T15" fmla="*/ 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72" name="Freeform 20">
              <a:extLst>
                <a:ext uri="{FF2B5EF4-FFF2-40B4-BE49-F238E27FC236}">
                  <a16:creationId xmlns:a16="http://schemas.microsoft.com/office/drawing/2014/main" xmlns="" id="{FFCE95AA-9765-B748-0708-8E6BAAF34648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>
                <a:gd name="T0" fmla="*/ 42 w 84"/>
                <a:gd name="T1" fmla="*/ 96 h 96"/>
                <a:gd name="T2" fmla="*/ 66 w 84"/>
                <a:gd name="T3" fmla="*/ 78 h 96"/>
                <a:gd name="T4" fmla="*/ 84 w 84"/>
                <a:gd name="T5" fmla="*/ 54 h 96"/>
                <a:gd name="T6" fmla="*/ 84 w 84"/>
                <a:gd name="T7" fmla="*/ 30 h 96"/>
                <a:gd name="T8" fmla="*/ 66 w 84"/>
                <a:gd name="T9" fmla="*/ 6 h 96"/>
                <a:gd name="T10" fmla="*/ 42 w 84"/>
                <a:gd name="T11" fmla="*/ 0 h 96"/>
                <a:gd name="T12" fmla="*/ 24 w 84"/>
                <a:gd name="T13" fmla="*/ 6 h 96"/>
                <a:gd name="T14" fmla="*/ 12 w 84"/>
                <a:gd name="T15" fmla="*/ 18 h 96"/>
                <a:gd name="T16" fmla="*/ 6 w 84"/>
                <a:gd name="T17" fmla="*/ 30 h 96"/>
                <a:gd name="T18" fmla="*/ 0 w 84"/>
                <a:gd name="T19" fmla="*/ 42 h 96"/>
                <a:gd name="T20" fmla="*/ 12 w 84"/>
                <a:gd name="T21" fmla="*/ 66 h 96"/>
                <a:gd name="T22" fmla="*/ 30 w 84"/>
                <a:gd name="T23" fmla="*/ 84 h 96"/>
                <a:gd name="T24" fmla="*/ 42 w 84"/>
                <a:gd name="T25" fmla="*/ 96 h 96"/>
                <a:gd name="T26" fmla="*/ 42 w 84"/>
                <a:gd name="T27" fmla="*/ 96 h 96"/>
                <a:gd name="T28" fmla="*/ 48 w 84"/>
                <a:gd name="T29" fmla="*/ 12 h 96"/>
                <a:gd name="T30" fmla="*/ 66 w 84"/>
                <a:gd name="T31" fmla="*/ 18 h 96"/>
                <a:gd name="T32" fmla="*/ 72 w 84"/>
                <a:gd name="T33" fmla="*/ 30 h 96"/>
                <a:gd name="T34" fmla="*/ 72 w 84"/>
                <a:gd name="T35" fmla="*/ 42 h 96"/>
                <a:gd name="T36" fmla="*/ 66 w 84"/>
                <a:gd name="T37" fmla="*/ 54 h 96"/>
                <a:gd name="T38" fmla="*/ 54 w 84"/>
                <a:gd name="T39" fmla="*/ 72 h 96"/>
                <a:gd name="T40" fmla="*/ 42 w 84"/>
                <a:gd name="T41" fmla="*/ 84 h 96"/>
                <a:gd name="T42" fmla="*/ 42 w 84"/>
                <a:gd name="T43" fmla="*/ 84 h 96"/>
                <a:gd name="T44" fmla="*/ 30 w 84"/>
                <a:gd name="T45" fmla="*/ 72 h 96"/>
                <a:gd name="T46" fmla="*/ 18 w 84"/>
                <a:gd name="T47" fmla="*/ 54 h 96"/>
                <a:gd name="T48" fmla="*/ 18 w 84"/>
                <a:gd name="T49" fmla="*/ 30 h 96"/>
                <a:gd name="T50" fmla="*/ 30 w 84"/>
                <a:gd name="T51" fmla="*/ 18 h 96"/>
                <a:gd name="T52" fmla="*/ 48 w 84"/>
                <a:gd name="T53" fmla="*/ 12 h 96"/>
                <a:gd name="T54" fmla="*/ 48 w 84"/>
                <a:gd name="T55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73" name="Freeform 21">
              <a:extLst>
                <a:ext uri="{FF2B5EF4-FFF2-40B4-BE49-F238E27FC236}">
                  <a16:creationId xmlns:a16="http://schemas.microsoft.com/office/drawing/2014/main" xmlns="" id="{C1369235-9118-BE73-C462-A9E22B79CE5C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>
                <a:gd name="T0" fmla="*/ 6 w 90"/>
                <a:gd name="T1" fmla="*/ 90 h 108"/>
                <a:gd name="T2" fmla="*/ 18 w 90"/>
                <a:gd name="T3" fmla="*/ 102 h 108"/>
                <a:gd name="T4" fmla="*/ 30 w 90"/>
                <a:gd name="T5" fmla="*/ 108 h 108"/>
                <a:gd name="T6" fmla="*/ 60 w 90"/>
                <a:gd name="T7" fmla="*/ 108 h 108"/>
                <a:gd name="T8" fmla="*/ 84 w 90"/>
                <a:gd name="T9" fmla="*/ 96 h 108"/>
                <a:gd name="T10" fmla="*/ 90 w 90"/>
                <a:gd name="T11" fmla="*/ 84 h 108"/>
                <a:gd name="T12" fmla="*/ 90 w 90"/>
                <a:gd name="T13" fmla="*/ 66 h 108"/>
                <a:gd name="T14" fmla="*/ 84 w 90"/>
                <a:gd name="T15" fmla="*/ 36 h 108"/>
                <a:gd name="T16" fmla="*/ 72 w 90"/>
                <a:gd name="T17" fmla="*/ 18 h 108"/>
                <a:gd name="T18" fmla="*/ 60 w 90"/>
                <a:gd name="T19" fmla="*/ 6 h 108"/>
                <a:gd name="T20" fmla="*/ 54 w 90"/>
                <a:gd name="T21" fmla="*/ 0 h 108"/>
                <a:gd name="T22" fmla="*/ 54 w 90"/>
                <a:gd name="T23" fmla="*/ 0 h 108"/>
                <a:gd name="T24" fmla="*/ 48 w 90"/>
                <a:gd name="T25" fmla="*/ 0 h 108"/>
                <a:gd name="T26" fmla="*/ 24 w 90"/>
                <a:gd name="T27" fmla="*/ 24 h 108"/>
                <a:gd name="T28" fmla="*/ 12 w 90"/>
                <a:gd name="T29" fmla="*/ 48 h 108"/>
                <a:gd name="T30" fmla="*/ 0 w 90"/>
                <a:gd name="T31" fmla="*/ 66 h 108"/>
                <a:gd name="T32" fmla="*/ 6 w 90"/>
                <a:gd name="T33" fmla="*/ 90 h 108"/>
                <a:gd name="T34" fmla="*/ 6 w 90"/>
                <a:gd name="T35" fmla="*/ 90 h 108"/>
                <a:gd name="T36" fmla="*/ 18 w 90"/>
                <a:gd name="T37" fmla="*/ 66 h 108"/>
                <a:gd name="T38" fmla="*/ 24 w 90"/>
                <a:gd name="T39" fmla="*/ 48 h 108"/>
                <a:gd name="T40" fmla="*/ 36 w 90"/>
                <a:gd name="T41" fmla="*/ 30 h 108"/>
                <a:gd name="T42" fmla="*/ 42 w 90"/>
                <a:gd name="T43" fmla="*/ 18 h 108"/>
                <a:gd name="T44" fmla="*/ 48 w 90"/>
                <a:gd name="T45" fmla="*/ 12 h 108"/>
                <a:gd name="T46" fmla="*/ 78 w 90"/>
                <a:gd name="T47" fmla="*/ 42 h 108"/>
                <a:gd name="T48" fmla="*/ 84 w 90"/>
                <a:gd name="T49" fmla="*/ 66 h 108"/>
                <a:gd name="T50" fmla="*/ 66 w 90"/>
                <a:gd name="T51" fmla="*/ 90 h 108"/>
                <a:gd name="T52" fmla="*/ 54 w 90"/>
                <a:gd name="T53" fmla="*/ 96 h 108"/>
                <a:gd name="T54" fmla="*/ 42 w 90"/>
                <a:gd name="T55" fmla="*/ 96 h 108"/>
                <a:gd name="T56" fmla="*/ 30 w 90"/>
                <a:gd name="T57" fmla="*/ 96 h 108"/>
                <a:gd name="T58" fmla="*/ 24 w 90"/>
                <a:gd name="T59" fmla="*/ 84 h 108"/>
                <a:gd name="T60" fmla="*/ 18 w 90"/>
                <a:gd name="T61" fmla="*/ 78 h 108"/>
                <a:gd name="T62" fmla="*/ 18 w 90"/>
                <a:gd name="T63" fmla="*/ 66 h 108"/>
                <a:gd name="T64" fmla="*/ 18 w 90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74" name="Freeform 22">
              <a:extLst>
                <a:ext uri="{FF2B5EF4-FFF2-40B4-BE49-F238E27FC236}">
                  <a16:creationId xmlns:a16="http://schemas.microsoft.com/office/drawing/2014/main" xmlns="" id="{D90794A4-34AF-B807-594F-84FDE214F51A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>
                <a:gd name="T0" fmla="*/ 30 w 66"/>
                <a:gd name="T1" fmla="*/ 96 h 96"/>
                <a:gd name="T2" fmla="*/ 54 w 66"/>
                <a:gd name="T3" fmla="*/ 72 h 96"/>
                <a:gd name="T4" fmla="*/ 66 w 66"/>
                <a:gd name="T5" fmla="*/ 48 h 96"/>
                <a:gd name="T6" fmla="*/ 66 w 66"/>
                <a:gd name="T7" fmla="*/ 24 h 96"/>
                <a:gd name="T8" fmla="*/ 54 w 66"/>
                <a:gd name="T9" fmla="*/ 6 h 96"/>
                <a:gd name="T10" fmla="*/ 30 w 66"/>
                <a:gd name="T11" fmla="*/ 0 h 96"/>
                <a:gd name="T12" fmla="*/ 18 w 66"/>
                <a:gd name="T13" fmla="*/ 0 h 96"/>
                <a:gd name="T14" fmla="*/ 6 w 66"/>
                <a:gd name="T15" fmla="*/ 12 h 96"/>
                <a:gd name="T16" fmla="*/ 0 w 66"/>
                <a:gd name="T17" fmla="*/ 36 h 96"/>
                <a:gd name="T18" fmla="*/ 6 w 66"/>
                <a:gd name="T19" fmla="*/ 60 h 96"/>
                <a:gd name="T20" fmla="*/ 18 w 66"/>
                <a:gd name="T21" fmla="*/ 84 h 96"/>
                <a:gd name="T22" fmla="*/ 30 w 66"/>
                <a:gd name="T23" fmla="*/ 96 h 96"/>
                <a:gd name="T24" fmla="*/ 30 w 66"/>
                <a:gd name="T25" fmla="*/ 96 h 96"/>
                <a:gd name="T26" fmla="*/ 30 w 66"/>
                <a:gd name="T27" fmla="*/ 12 h 96"/>
                <a:gd name="T28" fmla="*/ 48 w 66"/>
                <a:gd name="T29" fmla="*/ 18 h 96"/>
                <a:gd name="T30" fmla="*/ 54 w 66"/>
                <a:gd name="T31" fmla="*/ 24 h 96"/>
                <a:gd name="T32" fmla="*/ 54 w 66"/>
                <a:gd name="T33" fmla="*/ 36 h 96"/>
                <a:gd name="T34" fmla="*/ 48 w 66"/>
                <a:gd name="T35" fmla="*/ 48 h 96"/>
                <a:gd name="T36" fmla="*/ 36 w 66"/>
                <a:gd name="T37" fmla="*/ 66 h 96"/>
                <a:gd name="T38" fmla="*/ 30 w 66"/>
                <a:gd name="T39" fmla="*/ 78 h 96"/>
                <a:gd name="T40" fmla="*/ 18 w 66"/>
                <a:gd name="T41" fmla="*/ 66 h 96"/>
                <a:gd name="T42" fmla="*/ 12 w 66"/>
                <a:gd name="T43" fmla="*/ 48 h 96"/>
                <a:gd name="T44" fmla="*/ 6 w 66"/>
                <a:gd name="T45" fmla="*/ 30 h 96"/>
                <a:gd name="T46" fmla="*/ 18 w 66"/>
                <a:gd name="T47" fmla="*/ 12 h 96"/>
                <a:gd name="T48" fmla="*/ 30 w 66"/>
                <a:gd name="T49" fmla="*/ 12 h 96"/>
                <a:gd name="T50" fmla="*/ 30 w 66"/>
                <a:gd name="T51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75" name="Freeform 23">
              <a:extLst>
                <a:ext uri="{FF2B5EF4-FFF2-40B4-BE49-F238E27FC236}">
                  <a16:creationId xmlns:a16="http://schemas.microsoft.com/office/drawing/2014/main" xmlns="" id="{952BBE5C-EDAB-8DEA-1BE7-3908A8898134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>
                <a:gd name="T0" fmla="*/ 2577 w 2594"/>
                <a:gd name="T1" fmla="*/ 0 h 444"/>
                <a:gd name="T2" fmla="*/ 2594 w 2594"/>
                <a:gd name="T3" fmla="*/ 72 h 444"/>
                <a:gd name="T4" fmla="*/ 6 w 2594"/>
                <a:gd name="T5" fmla="*/ 444 h 444"/>
                <a:gd name="T6" fmla="*/ 0 w 2594"/>
                <a:gd name="T7" fmla="*/ 396 h 444"/>
                <a:gd name="T8" fmla="*/ 1225 w 2594"/>
                <a:gd name="T9" fmla="*/ 96 h 444"/>
                <a:gd name="T10" fmla="*/ 1351 w 2594"/>
                <a:gd name="T11" fmla="*/ 78 h 444"/>
                <a:gd name="T12" fmla="*/ 2577 w 2594"/>
                <a:gd name="T13" fmla="*/ 0 h 444"/>
                <a:gd name="T14" fmla="*/ 2577 w 2594"/>
                <a:gd name="T15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76" name="Freeform 24">
              <a:extLst>
                <a:ext uri="{FF2B5EF4-FFF2-40B4-BE49-F238E27FC236}">
                  <a16:creationId xmlns:a16="http://schemas.microsoft.com/office/drawing/2014/main" xmlns="" id="{21E184DA-1D08-46D6-A3EF-7F0CCB3A244A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>
                <a:gd name="T0" fmla="*/ 36 w 84"/>
                <a:gd name="T1" fmla="*/ 95 h 95"/>
                <a:gd name="T2" fmla="*/ 60 w 84"/>
                <a:gd name="T3" fmla="*/ 77 h 95"/>
                <a:gd name="T4" fmla="*/ 78 w 84"/>
                <a:gd name="T5" fmla="*/ 53 h 95"/>
                <a:gd name="T6" fmla="*/ 84 w 84"/>
                <a:gd name="T7" fmla="*/ 42 h 95"/>
                <a:gd name="T8" fmla="*/ 84 w 84"/>
                <a:gd name="T9" fmla="*/ 30 h 95"/>
                <a:gd name="T10" fmla="*/ 72 w 84"/>
                <a:gd name="T11" fmla="*/ 6 h 95"/>
                <a:gd name="T12" fmla="*/ 42 w 84"/>
                <a:gd name="T13" fmla="*/ 0 h 95"/>
                <a:gd name="T14" fmla="*/ 30 w 84"/>
                <a:gd name="T15" fmla="*/ 0 h 95"/>
                <a:gd name="T16" fmla="*/ 12 w 84"/>
                <a:gd name="T17" fmla="*/ 12 h 95"/>
                <a:gd name="T18" fmla="*/ 0 w 84"/>
                <a:gd name="T19" fmla="*/ 24 h 95"/>
                <a:gd name="T20" fmla="*/ 0 w 84"/>
                <a:gd name="T21" fmla="*/ 36 h 95"/>
                <a:gd name="T22" fmla="*/ 6 w 84"/>
                <a:gd name="T23" fmla="*/ 59 h 95"/>
                <a:gd name="T24" fmla="*/ 24 w 84"/>
                <a:gd name="T25" fmla="*/ 83 h 95"/>
                <a:gd name="T26" fmla="*/ 36 w 84"/>
                <a:gd name="T27" fmla="*/ 95 h 95"/>
                <a:gd name="T28" fmla="*/ 36 w 84"/>
                <a:gd name="T29" fmla="*/ 95 h 95"/>
                <a:gd name="T30" fmla="*/ 48 w 84"/>
                <a:gd name="T31" fmla="*/ 12 h 95"/>
                <a:gd name="T32" fmla="*/ 66 w 84"/>
                <a:gd name="T33" fmla="*/ 18 h 95"/>
                <a:gd name="T34" fmla="*/ 72 w 84"/>
                <a:gd name="T35" fmla="*/ 30 h 95"/>
                <a:gd name="T36" fmla="*/ 72 w 84"/>
                <a:gd name="T37" fmla="*/ 42 h 95"/>
                <a:gd name="T38" fmla="*/ 66 w 84"/>
                <a:gd name="T39" fmla="*/ 53 h 95"/>
                <a:gd name="T40" fmla="*/ 48 w 84"/>
                <a:gd name="T41" fmla="*/ 71 h 95"/>
                <a:gd name="T42" fmla="*/ 42 w 84"/>
                <a:gd name="T43" fmla="*/ 77 h 95"/>
                <a:gd name="T44" fmla="*/ 36 w 84"/>
                <a:gd name="T45" fmla="*/ 77 h 95"/>
                <a:gd name="T46" fmla="*/ 24 w 84"/>
                <a:gd name="T47" fmla="*/ 65 h 95"/>
                <a:gd name="T48" fmla="*/ 18 w 84"/>
                <a:gd name="T49" fmla="*/ 48 h 95"/>
                <a:gd name="T50" fmla="*/ 18 w 84"/>
                <a:gd name="T51" fmla="*/ 30 h 95"/>
                <a:gd name="T52" fmla="*/ 30 w 84"/>
                <a:gd name="T53" fmla="*/ 12 h 95"/>
                <a:gd name="T54" fmla="*/ 48 w 84"/>
                <a:gd name="T55" fmla="*/ 12 h 95"/>
                <a:gd name="T56" fmla="*/ 48 w 84"/>
                <a:gd name="T57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77" name="Freeform 25">
              <a:extLst>
                <a:ext uri="{FF2B5EF4-FFF2-40B4-BE49-F238E27FC236}">
                  <a16:creationId xmlns:a16="http://schemas.microsoft.com/office/drawing/2014/main" xmlns="" id="{28258D2B-9F0D-A212-DF98-BF0A1F3CECF4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>
                <a:gd name="T0" fmla="*/ 12 w 90"/>
                <a:gd name="T1" fmla="*/ 96 h 108"/>
                <a:gd name="T2" fmla="*/ 24 w 90"/>
                <a:gd name="T3" fmla="*/ 108 h 108"/>
                <a:gd name="T4" fmla="*/ 42 w 90"/>
                <a:gd name="T5" fmla="*/ 108 h 108"/>
                <a:gd name="T6" fmla="*/ 66 w 90"/>
                <a:gd name="T7" fmla="*/ 102 h 108"/>
                <a:gd name="T8" fmla="*/ 84 w 90"/>
                <a:gd name="T9" fmla="*/ 78 h 108"/>
                <a:gd name="T10" fmla="*/ 90 w 90"/>
                <a:gd name="T11" fmla="*/ 66 h 108"/>
                <a:gd name="T12" fmla="*/ 84 w 90"/>
                <a:gd name="T13" fmla="*/ 48 h 108"/>
                <a:gd name="T14" fmla="*/ 66 w 90"/>
                <a:gd name="T15" fmla="*/ 24 h 108"/>
                <a:gd name="T16" fmla="*/ 48 w 90"/>
                <a:gd name="T17" fmla="*/ 12 h 108"/>
                <a:gd name="T18" fmla="*/ 36 w 90"/>
                <a:gd name="T19" fmla="*/ 0 h 108"/>
                <a:gd name="T20" fmla="*/ 30 w 90"/>
                <a:gd name="T21" fmla="*/ 0 h 108"/>
                <a:gd name="T22" fmla="*/ 30 w 90"/>
                <a:gd name="T23" fmla="*/ 0 h 108"/>
                <a:gd name="T24" fmla="*/ 24 w 90"/>
                <a:gd name="T25" fmla="*/ 0 h 108"/>
                <a:gd name="T26" fmla="*/ 12 w 90"/>
                <a:gd name="T27" fmla="*/ 30 h 108"/>
                <a:gd name="T28" fmla="*/ 0 w 90"/>
                <a:gd name="T29" fmla="*/ 54 h 108"/>
                <a:gd name="T30" fmla="*/ 0 w 90"/>
                <a:gd name="T31" fmla="*/ 78 h 108"/>
                <a:gd name="T32" fmla="*/ 12 w 90"/>
                <a:gd name="T33" fmla="*/ 96 h 108"/>
                <a:gd name="T34" fmla="*/ 12 w 90"/>
                <a:gd name="T35" fmla="*/ 96 h 108"/>
                <a:gd name="T36" fmla="*/ 12 w 90"/>
                <a:gd name="T37" fmla="*/ 72 h 108"/>
                <a:gd name="T38" fmla="*/ 18 w 90"/>
                <a:gd name="T39" fmla="*/ 54 h 108"/>
                <a:gd name="T40" fmla="*/ 24 w 90"/>
                <a:gd name="T41" fmla="*/ 36 h 108"/>
                <a:gd name="T42" fmla="*/ 30 w 90"/>
                <a:gd name="T43" fmla="*/ 18 h 108"/>
                <a:gd name="T44" fmla="*/ 30 w 90"/>
                <a:gd name="T45" fmla="*/ 12 h 108"/>
                <a:gd name="T46" fmla="*/ 48 w 90"/>
                <a:gd name="T47" fmla="*/ 24 h 108"/>
                <a:gd name="T48" fmla="*/ 66 w 90"/>
                <a:gd name="T49" fmla="*/ 36 h 108"/>
                <a:gd name="T50" fmla="*/ 78 w 90"/>
                <a:gd name="T51" fmla="*/ 54 h 108"/>
                <a:gd name="T52" fmla="*/ 78 w 90"/>
                <a:gd name="T53" fmla="*/ 72 h 108"/>
                <a:gd name="T54" fmla="*/ 72 w 90"/>
                <a:gd name="T55" fmla="*/ 84 h 108"/>
                <a:gd name="T56" fmla="*/ 48 w 90"/>
                <a:gd name="T57" fmla="*/ 96 h 108"/>
                <a:gd name="T58" fmla="*/ 36 w 90"/>
                <a:gd name="T59" fmla="*/ 96 h 108"/>
                <a:gd name="T60" fmla="*/ 24 w 90"/>
                <a:gd name="T61" fmla="*/ 90 h 108"/>
                <a:gd name="T62" fmla="*/ 18 w 90"/>
                <a:gd name="T63" fmla="*/ 84 h 108"/>
                <a:gd name="T64" fmla="*/ 12 w 90"/>
                <a:gd name="T65" fmla="*/ 72 h 108"/>
                <a:gd name="T66" fmla="*/ 12 w 90"/>
                <a:gd name="T67" fmla="*/ 72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78" name="Freeform 26">
              <a:extLst>
                <a:ext uri="{FF2B5EF4-FFF2-40B4-BE49-F238E27FC236}">
                  <a16:creationId xmlns:a16="http://schemas.microsoft.com/office/drawing/2014/main" xmlns="" id="{95F0811A-EC19-AF60-C4C8-C42F1ABD314F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>
                <a:gd name="T0" fmla="*/ 71 w 71"/>
                <a:gd name="T1" fmla="*/ 90 h 90"/>
                <a:gd name="T2" fmla="*/ 71 w 71"/>
                <a:gd name="T3" fmla="*/ 60 h 90"/>
                <a:gd name="T4" fmla="*/ 71 w 71"/>
                <a:gd name="T5" fmla="*/ 36 h 90"/>
                <a:gd name="T6" fmla="*/ 60 w 71"/>
                <a:gd name="T7" fmla="*/ 12 h 90"/>
                <a:gd name="T8" fmla="*/ 36 w 71"/>
                <a:gd name="T9" fmla="*/ 0 h 90"/>
                <a:gd name="T10" fmla="*/ 12 w 71"/>
                <a:gd name="T11" fmla="*/ 12 h 90"/>
                <a:gd name="T12" fmla="*/ 0 w 71"/>
                <a:gd name="T13" fmla="*/ 36 h 90"/>
                <a:gd name="T14" fmla="*/ 6 w 71"/>
                <a:gd name="T15" fmla="*/ 60 h 90"/>
                <a:gd name="T16" fmla="*/ 30 w 71"/>
                <a:gd name="T17" fmla="*/ 78 h 90"/>
                <a:gd name="T18" fmla="*/ 54 w 71"/>
                <a:gd name="T19" fmla="*/ 90 h 90"/>
                <a:gd name="T20" fmla="*/ 71 w 71"/>
                <a:gd name="T21" fmla="*/ 90 h 90"/>
                <a:gd name="T22" fmla="*/ 71 w 71"/>
                <a:gd name="T23" fmla="*/ 90 h 90"/>
                <a:gd name="T24" fmla="*/ 24 w 71"/>
                <a:gd name="T25" fmla="*/ 18 h 90"/>
                <a:gd name="T26" fmla="*/ 42 w 71"/>
                <a:gd name="T27" fmla="*/ 18 h 90"/>
                <a:gd name="T28" fmla="*/ 54 w 71"/>
                <a:gd name="T29" fmla="*/ 18 h 90"/>
                <a:gd name="T30" fmla="*/ 60 w 71"/>
                <a:gd name="T31" fmla="*/ 42 h 90"/>
                <a:gd name="T32" fmla="*/ 60 w 71"/>
                <a:gd name="T33" fmla="*/ 66 h 90"/>
                <a:gd name="T34" fmla="*/ 60 w 71"/>
                <a:gd name="T35" fmla="*/ 72 h 90"/>
                <a:gd name="T36" fmla="*/ 60 w 71"/>
                <a:gd name="T37" fmla="*/ 78 h 90"/>
                <a:gd name="T38" fmla="*/ 42 w 71"/>
                <a:gd name="T39" fmla="*/ 72 h 90"/>
                <a:gd name="T40" fmla="*/ 24 w 71"/>
                <a:gd name="T41" fmla="*/ 66 h 90"/>
                <a:gd name="T42" fmla="*/ 12 w 71"/>
                <a:gd name="T43" fmla="*/ 48 h 90"/>
                <a:gd name="T44" fmla="*/ 12 w 71"/>
                <a:gd name="T45" fmla="*/ 30 h 90"/>
                <a:gd name="T46" fmla="*/ 24 w 71"/>
                <a:gd name="T47" fmla="*/ 18 h 90"/>
                <a:gd name="T48" fmla="*/ 24 w 71"/>
                <a:gd name="T49" fmla="*/ 18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79" name="Oval 27">
              <a:extLst>
                <a:ext uri="{FF2B5EF4-FFF2-40B4-BE49-F238E27FC236}">
                  <a16:creationId xmlns:a16="http://schemas.microsoft.com/office/drawing/2014/main" xmlns="" id="{296E3974-0A33-2232-CB27-BB2AB57EFADD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80" name="Oval 28">
              <a:extLst>
                <a:ext uri="{FF2B5EF4-FFF2-40B4-BE49-F238E27FC236}">
                  <a16:creationId xmlns:a16="http://schemas.microsoft.com/office/drawing/2014/main" xmlns="" id="{3A82867A-68E6-1922-DEFB-38C5E5807CB1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81" name="Oval 29">
              <a:extLst>
                <a:ext uri="{FF2B5EF4-FFF2-40B4-BE49-F238E27FC236}">
                  <a16:creationId xmlns:a16="http://schemas.microsoft.com/office/drawing/2014/main" xmlns="" id="{84658EBF-880A-1832-6FE9-DB17CAF1969C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82" name="Freeform 30">
              <a:extLst>
                <a:ext uri="{FF2B5EF4-FFF2-40B4-BE49-F238E27FC236}">
                  <a16:creationId xmlns:a16="http://schemas.microsoft.com/office/drawing/2014/main" xmlns="" id="{A4077145-7A90-AF2B-6722-7EB824B4CB51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>
                <a:gd name="T0" fmla="*/ 66 w 90"/>
                <a:gd name="T1" fmla="*/ 96 h 96"/>
                <a:gd name="T2" fmla="*/ 78 w 90"/>
                <a:gd name="T3" fmla="*/ 66 h 96"/>
                <a:gd name="T4" fmla="*/ 90 w 90"/>
                <a:gd name="T5" fmla="*/ 42 h 96"/>
                <a:gd name="T6" fmla="*/ 78 w 90"/>
                <a:gd name="T7" fmla="*/ 18 h 96"/>
                <a:gd name="T8" fmla="*/ 60 w 90"/>
                <a:gd name="T9" fmla="*/ 0 h 96"/>
                <a:gd name="T10" fmla="*/ 30 w 90"/>
                <a:gd name="T11" fmla="*/ 6 h 96"/>
                <a:gd name="T12" fmla="*/ 18 w 90"/>
                <a:gd name="T13" fmla="*/ 18 h 96"/>
                <a:gd name="T14" fmla="*/ 6 w 90"/>
                <a:gd name="T15" fmla="*/ 30 h 96"/>
                <a:gd name="T16" fmla="*/ 0 w 90"/>
                <a:gd name="T17" fmla="*/ 42 h 96"/>
                <a:gd name="T18" fmla="*/ 6 w 90"/>
                <a:gd name="T19" fmla="*/ 60 h 96"/>
                <a:gd name="T20" fmla="*/ 24 w 90"/>
                <a:gd name="T21" fmla="*/ 78 h 96"/>
                <a:gd name="T22" fmla="*/ 48 w 90"/>
                <a:gd name="T23" fmla="*/ 90 h 96"/>
                <a:gd name="T24" fmla="*/ 66 w 90"/>
                <a:gd name="T25" fmla="*/ 96 h 96"/>
                <a:gd name="T26" fmla="*/ 66 w 90"/>
                <a:gd name="T27" fmla="*/ 96 h 96"/>
                <a:gd name="T28" fmla="*/ 42 w 90"/>
                <a:gd name="T29" fmla="*/ 18 h 96"/>
                <a:gd name="T30" fmla="*/ 60 w 90"/>
                <a:gd name="T31" fmla="*/ 18 h 96"/>
                <a:gd name="T32" fmla="*/ 72 w 90"/>
                <a:gd name="T33" fmla="*/ 24 h 96"/>
                <a:gd name="T34" fmla="*/ 72 w 90"/>
                <a:gd name="T35" fmla="*/ 36 h 96"/>
                <a:gd name="T36" fmla="*/ 72 w 90"/>
                <a:gd name="T37" fmla="*/ 48 h 96"/>
                <a:gd name="T38" fmla="*/ 66 w 90"/>
                <a:gd name="T39" fmla="*/ 72 h 96"/>
                <a:gd name="T40" fmla="*/ 60 w 90"/>
                <a:gd name="T41" fmla="*/ 78 h 96"/>
                <a:gd name="T42" fmla="*/ 60 w 90"/>
                <a:gd name="T43" fmla="*/ 84 h 96"/>
                <a:gd name="T44" fmla="*/ 42 w 90"/>
                <a:gd name="T45" fmla="*/ 72 h 96"/>
                <a:gd name="T46" fmla="*/ 30 w 90"/>
                <a:gd name="T47" fmla="*/ 66 h 96"/>
                <a:gd name="T48" fmla="*/ 18 w 90"/>
                <a:gd name="T49" fmla="*/ 42 h 96"/>
                <a:gd name="T50" fmla="*/ 24 w 90"/>
                <a:gd name="T51" fmla="*/ 30 h 96"/>
                <a:gd name="T52" fmla="*/ 42 w 90"/>
                <a:gd name="T53" fmla="*/ 18 h 96"/>
                <a:gd name="T54" fmla="*/ 42 w 90"/>
                <a:gd name="T55" fmla="*/ 18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83" name="Freeform 31">
              <a:extLst>
                <a:ext uri="{FF2B5EF4-FFF2-40B4-BE49-F238E27FC236}">
                  <a16:creationId xmlns:a16="http://schemas.microsoft.com/office/drawing/2014/main" xmlns="" id="{CB266540-CEEF-887C-2940-072DF0A519C2}"/>
                </a:ext>
              </a:extLst>
            </p:cNvPr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>
                <a:gd name="T0" fmla="*/ 0 w 72"/>
                <a:gd name="T1" fmla="*/ 90 h 108"/>
                <a:gd name="T2" fmla="*/ 12 w 72"/>
                <a:gd name="T3" fmla="*/ 102 h 108"/>
                <a:gd name="T4" fmla="*/ 24 w 72"/>
                <a:gd name="T5" fmla="*/ 108 h 108"/>
                <a:gd name="T6" fmla="*/ 48 w 72"/>
                <a:gd name="T7" fmla="*/ 108 h 108"/>
                <a:gd name="T8" fmla="*/ 66 w 72"/>
                <a:gd name="T9" fmla="*/ 96 h 108"/>
                <a:gd name="T10" fmla="*/ 72 w 72"/>
                <a:gd name="T11" fmla="*/ 66 h 108"/>
                <a:gd name="T12" fmla="*/ 66 w 72"/>
                <a:gd name="T13" fmla="*/ 42 h 108"/>
                <a:gd name="T14" fmla="*/ 60 w 72"/>
                <a:gd name="T15" fmla="*/ 18 h 108"/>
                <a:gd name="T16" fmla="*/ 48 w 72"/>
                <a:gd name="T17" fmla="*/ 6 h 108"/>
                <a:gd name="T18" fmla="*/ 42 w 72"/>
                <a:gd name="T19" fmla="*/ 0 h 108"/>
                <a:gd name="T20" fmla="*/ 42 w 72"/>
                <a:gd name="T21" fmla="*/ 0 h 108"/>
                <a:gd name="T22" fmla="*/ 36 w 72"/>
                <a:gd name="T23" fmla="*/ 0 h 108"/>
                <a:gd name="T24" fmla="*/ 18 w 72"/>
                <a:gd name="T25" fmla="*/ 24 h 108"/>
                <a:gd name="T26" fmla="*/ 6 w 72"/>
                <a:gd name="T27" fmla="*/ 48 h 108"/>
                <a:gd name="T28" fmla="*/ 0 w 72"/>
                <a:gd name="T29" fmla="*/ 66 h 108"/>
                <a:gd name="T30" fmla="*/ 0 w 72"/>
                <a:gd name="T31" fmla="*/ 90 h 108"/>
                <a:gd name="T32" fmla="*/ 0 w 72"/>
                <a:gd name="T33" fmla="*/ 90 h 108"/>
                <a:gd name="T34" fmla="*/ 12 w 72"/>
                <a:gd name="T35" fmla="*/ 66 h 108"/>
                <a:gd name="T36" fmla="*/ 18 w 72"/>
                <a:gd name="T37" fmla="*/ 48 h 108"/>
                <a:gd name="T38" fmla="*/ 24 w 72"/>
                <a:gd name="T39" fmla="*/ 36 h 108"/>
                <a:gd name="T40" fmla="*/ 30 w 72"/>
                <a:gd name="T41" fmla="*/ 24 h 108"/>
                <a:gd name="T42" fmla="*/ 36 w 72"/>
                <a:gd name="T43" fmla="*/ 18 h 108"/>
                <a:gd name="T44" fmla="*/ 54 w 72"/>
                <a:gd name="T45" fmla="*/ 30 h 108"/>
                <a:gd name="T46" fmla="*/ 60 w 72"/>
                <a:gd name="T47" fmla="*/ 48 h 108"/>
                <a:gd name="T48" fmla="*/ 66 w 72"/>
                <a:gd name="T49" fmla="*/ 72 h 108"/>
                <a:gd name="T50" fmla="*/ 66 w 72"/>
                <a:gd name="T51" fmla="*/ 84 h 108"/>
                <a:gd name="T52" fmla="*/ 54 w 72"/>
                <a:gd name="T53" fmla="*/ 96 h 108"/>
                <a:gd name="T54" fmla="*/ 30 w 72"/>
                <a:gd name="T55" fmla="*/ 102 h 108"/>
                <a:gd name="T56" fmla="*/ 24 w 72"/>
                <a:gd name="T57" fmla="*/ 96 h 108"/>
                <a:gd name="T58" fmla="*/ 12 w 72"/>
                <a:gd name="T59" fmla="*/ 90 h 108"/>
                <a:gd name="T60" fmla="*/ 12 w 72"/>
                <a:gd name="T61" fmla="*/ 78 h 108"/>
                <a:gd name="T62" fmla="*/ 12 w 72"/>
                <a:gd name="T63" fmla="*/ 66 h 108"/>
                <a:gd name="T64" fmla="*/ 12 w 72"/>
                <a:gd name="T65" fmla="*/ 66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84" name="Rectangle 32">
              <a:extLst>
                <a:ext uri="{FF2B5EF4-FFF2-40B4-BE49-F238E27FC236}">
                  <a16:creationId xmlns:a16="http://schemas.microsoft.com/office/drawing/2014/main" xmlns="" id="{741C24A2-32DE-4CED-91E9-14F875CCA254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85" name="Rectangle 33">
              <a:extLst>
                <a:ext uri="{FF2B5EF4-FFF2-40B4-BE49-F238E27FC236}">
                  <a16:creationId xmlns:a16="http://schemas.microsoft.com/office/drawing/2014/main" xmlns="" id="{E5B12622-8CF0-FE5C-88A6-27EF46841DB5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86" name="AutoShape 34">
              <a:extLst>
                <a:ext uri="{FF2B5EF4-FFF2-40B4-BE49-F238E27FC236}">
                  <a16:creationId xmlns:a16="http://schemas.microsoft.com/office/drawing/2014/main" xmlns="" id="{1DA9CCAD-B3D9-73C0-480C-F983990ABC49}"/>
                </a:ext>
              </a:extLst>
            </p:cNvPr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87" name="Freeform 35">
              <a:extLst>
                <a:ext uri="{FF2B5EF4-FFF2-40B4-BE49-F238E27FC236}">
                  <a16:creationId xmlns:a16="http://schemas.microsoft.com/office/drawing/2014/main" xmlns="" id="{5B5FCFE6-05E0-2AF7-1F74-F52177EF39FD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>
                <a:gd name="T0" fmla="*/ 252 w 252"/>
                <a:gd name="T1" fmla="*/ 1576 h 1576"/>
                <a:gd name="T2" fmla="*/ 12 w 252"/>
                <a:gd name="T3" fmla="*/ 84 h 1576"/>
                <a:gd name="T4" fmla="*/ 12 w 252"/>
                <a:gd name="T5" fmla="*/ 60 h 1576"/>
                <a:gd name="T6" fmla="*/ 0 w 252"/>
                <a:gd name="T7" fmla="*/ 12 h 1576"/>
                <a:gd name="T8" fmla="*/ 72 w 252"/>
                <a:gd name="T9" fmla="*/ 0 h 1576"/>
                <a:gd name="T10" fmla="*/ 72 w 252"/>
                <a:gd name="T11" fmla="*/ 0 h 1576"/>
                <a:gd name="T12" fmla="*/ 78 w 252"/>
                <a:gd name="T13" fmla="*/ 48 h 1576"/>
                <a:gd name="T14" fmla="*/ 88 w 252"/>
                <a:gd name="T15" fmla="*/ 66 h 1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9188" name="Freeform 36">
              <a:extLst>
                <a:ext uri="{FF2B5EF4-FFF2-40B4-BE49-F238E27FC236}">
                  <a16:creationId xmlns:a16="http://schemas.microsoft.com/office/drawing/2014/main" xmlns="" id="{5525D6D6-BAED-9A8F-F727-EBB4866A7680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>
                <a:gd name="T0" fmla="*/ 161 w 316"/>
                <a:gd name="T1" fmla="*/ 0 h 138"/>
                <a:gd name="T2" fmla="*/ 227 w 316"/>
                <a:gd name="T3" fmla="*/ 6 h 138"/>
                <a:gd name="T4" fmla="*/ 275 w 316"/>
                <a:gd name="T5" fmla="*/ 36 h 138"/>
                <a:gd name="T6" fmla="*/ 304 w 316"/>
                <a:gd name="T7" fmla="*/ 78 h 138"/>
                <a:gd name="T8" fmla="*/ 316 w 316"/>
                <a:gd name="T9" fmla="*/ 138 h 138"/>
                <a:gd name="T10" fmla="*/ 0 w 316"/>
                <a:gd name="T11" fmla="*/ 138 h 138"/>
                <a:gd name="T12" fmla="*/ 11 w 316"/>
                <a:gd name="T13" fmla="*/ 78 h 138"/>
                <a:gd name="T14" fmla="*/ 47 w 316"/>
                <a:gd name="T15" fmla="*/ 36 h 138"/>
                <a:gd name="T16" fmla="*/ 95 w 316"/>
                <a:gd name="T17" fmla="*/ 6 h 138"/>
                <a:gd name="T18" fmla="*/ 161 w 316"/>
                <a:gd name="T19" fmla="*/ 0 h 138"/>
                <a:gd name="T20" fmla="*/ 161 w 316"/>
                <a:gd name="T21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9189" name="Rectangle 37">
            <a:extLst>
              <a:ext uri="{FF2B5EF4-FFF2-40B4-BE49-F238E27FC236}">
                <a16:creationId xmlns:a16="http://schemas.microsoft.com/office/drawing/2014/main" xmlns="" id="{1ABB3789-18FB-1FF6-B614-0006B6CE4F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</a:p>
        </p:txBody>
      </p:sp>
      <p:sp>
        <p:nvSpPr>
          <p:cNvPr id="49190" name="Rectangle 38">
            <a:extLst>
              <a:ext uri="{FF2B5EF4-FFF2-40B4-BE49-F238E27FC236}">
                <a16:creationId xmlns:a16="http://schemas.microsoft.com/office/drawing/2014/main" xmlns="" id="{AC6C1CAD-973E-BBE6-40AC-B3A26B0476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9191" name="Rectangle 39">
            <a:extLst>
              <a:ext uri="{FF2B5EF4-FFF2-40B4-BE49-F238E27FC236}">
                <a16:creationId xmlns:a16="http://schemas.microsoft.com/office/drawing/2014/main" xmlns="" id="{BC9EB96A-1068-C53B-9D8E-F056F57AB23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ru-RU" altLang="en-US"/>
          </a:p>
        </p:txBody>
      </p:sp>
      <p:sp>
        <p:nvSpPr>
          <p:cNvPr id="49192" name="Rectangle 40">
            <a:extLst>
              <a:ext uri="{FF2B5EF4-FFF2-40B4-BE49-F238E27FC236}">
                <a16:creationId xmlns:a16="http://schemas.microsoft.com/office/drawing/2014/main" xmlns="" id="{E2A76DD7-4317-411E-C131-87EC2EBCDE8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ru-RU" altLang="en-US"/>
          </a:p>
        </p:txBody>
      </p:sp>
      <p:sp>
        <p:nvSpPr>
          <p:cNvPr id="49193" name="Rectangle 41">
            <a:extLst>
              <a:ext uri="{FF2B5EF4-FFF2-40B4-BE49-F238E27FC236}">
                <a16:creationId xmlns:a16="http://schemas.microsoft.com/office/drawing/2014/main" xmlns="" id="{378193A8-4C57-D5FB-2CFF-82242D0C964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39A45EC-1052-4D00-9F1B-01C80BE700FB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ppt-online.org/610810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xmlns="" id="{3A352ECC-4E47-E32F-53C4-623F9879CDD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685800" y="3332479"/>
            <a:ext cx="7604760" cy="2853831"/>
          </a:xfrm>
        </p:spPr>
        <p:txBody>
          <a:bodyPr/>
          <a:lstStyle/>
          <a:p>
            <a:r>
              <a:rPr lang="ru-RU" altLang="en-US" sz="6600" i="1" dirty="0"/>
              <a:t>Музеи Европы</a:t>
            </a:r>
            <a:br>
              <a:rPr lang="ru-RU" altLang="en-US" sz="6600" i="1" dirty="0"/>
            </a:br>
            <a:r>
              <a:rPr lang="ru-RU" altLang="en-US" sz="6600" i="1" dirty="0"/>
              <a:t/>
            </a:r>
            <a:br>
              <a:rPr lang="ru-RU" altLang="en-US" sz="6600" i="1" dirty="0"/>
            </a:br>
            <a:r>
              <a:rPr lang="ru-RU" altLang="en-US" sz="6600" i="1" dirty="0"/>
              <a:t/>
            </a:r>
            <a:br>
              <a:rPr lang="ru-RU" altLang="en-US" sz="6600" i="1" dirty="0"/>
            </a:br>
            <a:endParaRPr lang="ru-RU" altLang="en-US" sz="6600" i="1" dirty="0"/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xmlns="" id="{30096B9B-7FF5-1DA0-70C7-E5E35667ACC5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478649" y="-695396"/>
            <a:ext cx="8371840" cy="10304498"/>
          </a:xfrm>
        </p:spPr>
        <p:txBody>
          <a:bodyPr/>
          <a:lstStyle/>
          <a:p>
            <a:endParaRPr lang="ru-RU" altLang="en-US" dirty="0"/>
          </a:p>
          <a:p>
            <a:endParaRPr lang="ru-RU" altLang="en-US" dirty="0"/>
          </a:p>
          <a:p>
            <a:r>
              <a:rPr lang="ru-RU" altLang="en-US" dirty="0" smtClean="0"/>
              <a:t>Направление школы пожилого возраста:</a:t>
            </a:r>
          </a:p>
          <a:p>
            <a:r>
              <a:rPr lang="ru-RU" altLang="en-US" dirty="0" smtClean="0"/>
              <a:t>«Социальный туризм»</a:t>
            </a:r>
            <a:endParaRPr lang="ru-RU" altLang="en-US" dirty="0"/>
          </a:p>
          <a:p>
            <a:endParaRPr lang="ru-RU" altLang="en-US" dirty="0"/>
          </a:p>
          <a:p>
            <a:endParaRPr lang="ru-RU" altLang="en-US" dirty="0"/>
          </a:p>
          <a:p>
            <a:endParaRPr lang="ru-RU" altLang="en-US" dirty="0"/>
          </a:p>
          <a:p>
            <a:endParaRPr lang="ru-RU" altLang="en-US" dirty="0"/>
          </a:p>
          <a:p>
            <a:r>
              <a:rPr lang="ru-RU" altLang="en-US" dirty="0"/>
              <a:t>Лучшие музеи Европы</a:t>
            </a:r>
          </a:p>
          <a:p>
            <a:endParaRPr lang="ru-RU" altLang="en-US" dirty="0"/>
          </a:p>
          <a:p>
            <a:r>
              <a:rPr lang="ru-RU" altLang="en-US" dirty="0" smtClean="0"/>
              <a:t>Специалист </a:t>
            </a:r>
            <a:r>
              <a:rPr lang="ru-RU" altLang="en-US" dirty="0"/>
              <a:t>по социальной работе </a:t>
            </a:r>
          </a:p>
          <a:p>
            <a:r>
              <a:rPr lang="ru-RU" altLang="en-US" dirty="0"/>
              <a:t>Миронова </a:t>
            </a:r>
            <a:r>
              <a:rPr lang="ru-RU" altLang="en-US" dirty="0" smtClean="0"/>
              <a:t>Татьяна В</a:t>
            </a:r>
            <a:r>
              <a:rPr lang="ru-RU" altLang="en-US" dirty="0" smtClean="0"/>
              <a:t>ладимировна</a:t>
            </a:r>
            <a:endParaRPr lang="ru-RU" altLang="en-US" dirty="0"/>
          </a:p>
          <a:p>
            <a:endParaRPr lang="ru-RU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4" name="Rectangle 4">
            <a:extLst>
              <a:ext uri="{FF2B5EF4-FFF2-40B4-BE49-F238E27FC236}">
                <a16:creationId xmlns:a16="http://schemas.microsoft.com/office/drawing/2014/main" xmlns="" id="{C8B85866-386A-DE71-0357-C0A39D8D6F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 i="1"/>
              <a:t>Музей ПРАДО</a:t>
            </a:r>
          </a:p>
        </p:txBody>
      </p:sp>
      <p:sp>
        <p:nvSpPr>
          <p:cNvPr id="51205" name="Rectangle 5">
            <a:extLst>
              <a:ext uri="{FF2B5EF4-FFF2-40B4-BE49-F238E27FC236}">
                <a16:creationId xmlns:a16="http://schemas.microsoft.com/office/drawing/2014/main" xmlns="" id="{C2349B32-058F-A2B3-953F-2D44E15525C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0" y="1557338"/>
            <a:ext cx="3779838" cy="4530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en-US" sz="2400"/>
              <a:t>Крупнейшее художественное собрание Испании образовано в 1819 на основе испанских королевских и церковных коллекций. Сейчас живописная коллекция музея насчитывает более 8600 полотен. К сожалению, из-за недостатка местa, из них выставлено менее 2000.</a:t>
            </a:r>
          </a:p>
        </p:txBody>
      </p:sp>
      <p:pic>
        <p:nvPicPr>
          <p:cNvPr id="51207" name="Picture 7">
            <a:hlinkClick r:id="" action="ppaction://hlinkshowjump?jump=nextslide"/>
            <a:hlinkHover r:id="" action="ppaction://hlinkshowjump?jump=nextslide"/>
            <a:extLst>
              <a:ext uri="{FF2B5EF4-FFF2-40B4-BE49-F238E27FC236}">
                <a16:creationId xmlns:a16="http://schemas.microsoft.com/office/drawing/2014/main" xmlns="" id="{D85B85E4-2E33-EAF6-0B2C-F2E5E65CC676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08400" y="1412875"/>
            <a:ext cx="5435600" cy="54451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12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3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4" grpId="0"/>
      <p:bldP spid="5120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xmlns="" id="{2E4BAE07-8B56-B1E7-DBDA-C840B1E28F2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b="1" i="1"/>
              <a:t>Третьяковская галерея</a:t>
            </a:r>
          </a:p>
        </p:txBody>
      </p:sp>
      <p:sp>
        <p:nvSpPr>
          <p:cNvPr id="54285" name="Rectangle 13">
            <a:extLst>
              <a:ext uri="{FF2B5EF4-FFF2-40B4-BE49-F238E27FC236}">
                <a16:creationId xmlns:a16="http://schemas.microsoft.com/office/drawing/2014/main" xmlns="" id="{8DD77C76-5FE4-BE74-5CCB-5333FE60DE27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795963" y="1341438"/>
            <a:ext cx="3779837" cy="5257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en-US" sz="2400"/>
              <a:t>(известна также как Третьяковка) — художественный музей в Москве, основанный в 1856 году купцом Павлом Третьяковым и имеющий одну из самых крупных в мире коллекций русского изобразительного искусства. Экспозиция в главном корпусе «Русская живопись XI — начала XX в»</a:t>
            </a:r>
          </a:p>
        </p:txBody>
      </p:sp>
      <p:pic>
        <p:nvPicPr>
          <p:cNvPr id="54286" name="Picture 14">
            <a:hlinkClick r:id="" action="ppaction://hlinkshowjump?jump=nextslide"/>
            <a:extLst>
              <a:ext uri="{FF2B5EF4-FFF2-40B4-BE49-F238E27FC236}">
                <a16:creationId xmlns:a16="http://schemas.microsoft.com/office/drawing/2014/main" xmlns="" id="{C3D540C0-BF11-68A2-5C90-38F0E0EE2BCA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1268413"/>
            <a:ext cx="5651500" cy="55895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8700"/>
                            </p:stCondLst>
                            <p:childTnLst>
                              <p:par>
                                <p:cTn id="10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42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42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42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30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4" grpId="0"/>
      <p:bldP spid="5428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Rectangle 4">
            <a:extLst>
              <a:ext uri="{FF2B5EF4-FFF2-40B4-BE49-F238E27FC236}">
                <a16:creationId xmlns:a16="http://schemas.microsoft.com/office/drawing/2014/main" xmlns="" id="{EA8A2F12-ECCA-00E4-708E-C03D4800221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4000"/>
              <a:t>Гентский алтарь в соборе </a:t>
            </a:r>
            <a:br>
              <a:rPr lang="ru-RU" altLang="en-US" sz="4000"/>
            </a:br>
            <a:r>
              <a:rPr lang="ru-RU" altLang="en-US" sz="4000"/>
              <a:t>Святого Бавона</a:t>
            </a:r>
          </a:p>
        </p:txBody>
      </p:sp>
      <p:sp>
        <p:nvSpPr>
          <p:cNvPr id="62469" name="Rectangle 5">
            <a:extLst>
              <a:ext uri="{FF2B5EF4-FFF2-40B4-BE49-F238E27FC236}">
                <a16:creationId xmlns:a16="http://schemas.microsoft.com/office/drawing/2014/main" xmlns="" id="{3F93B618-7F12-B133-DC31-E87CC9BCA610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0" y="1557338"/>
            <a:ext cx="3492500" cy="4530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altLang="en-US" sz="2000"/>
              <a:t>Гентский алтарь уникален. Это - самый большой и наиболее сложный алтарь, созданный в Нидерландах в 15-ом столетии. В мае 1432 года алтарь был показан собравшимся и с тех пор является целью паломничества художников и любителей искусства. (Гент- город в Бельгии. В XV в-столица Фландрии)</a:t>
            </a:r>
          </a:p>
        </p:txBody>
      </p:sp>
      <p:pic>
        <p:nvPicPr>
          <p:cNvPr id="62471" name="Picture 7">
            <a:extLst>
              <a:ext uri="{FF2B5EF4-FFF2-40B4-BE49-F238E27FC236}">
                <a16:creationId xmlns:a16="http://schemas.microsoft.com/office/drawing/2014/main" xmlns="" id="{B78BA2BD-BA4A-D339-6163-B6278E7093E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08400" y="1557338"/>
            <a:ext cx="5435600" cy="5137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694" decel="100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694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2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2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694" decel="100000" fill="hold"/>
                                        <p:tgtEl>
                                          <p:spTgt spid="62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accel="100000" fill="hold">
                                          <p:stCondLst>
                                            <p:cond delay="2694"/>
                                          </p:stCondLst>
                                        </p:cTn>
                                        <p:tgtEl>
                                          <p:spTgt spid="624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62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/>
      <p:bldP spid="6246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>
            <a:extLst>
              <a:ext uri="{FF2B5EF4-FFF2-40B4-BE49-F238E27FC236}">
                <a16:creationId xmlns:a16="http://schemas.microsoft.com/office/drawing/2014/main" xmlns="" id="{03C8EA53-33E0-886C-FE71-F845463E28D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 sz="4000"/>
              <a:t>Феодосийская картинная галерея</a:t>
            </a:r>
            <a:br>
              <a:rPr lang="ru-RU" altLang="en-US" sz="4000"/>
            </a:br>
            <a:r>
              <a:rPr lang="ru-RU" altLang="en-US" sz="4000"/>
              <a:t> им. И.К.Айвазовского</a:t>
            </a:r>
          </a:p>
        </p:txBody>
      </p:sp>
      <p:sp>
        <p:nvSpPr>
          <p:cNvPr id="64518" name="Rectangle 6">
            <a:extLst>
              <a:ext uri="{FF2B5EF4-FFF2-40B4-BE49-F238E27FC236}">
                <a16:creationId xmlns:a16="http://schemas.microsoft.com/office/drawing/2014/main" xmlns="" id="{BD2C2942-0886-78D7-2F27-06D80CF681E1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508625" y="1700213"/>
            <a:ext cx="3635375" cy="4530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altLang="en-US" sz="2000"/>
              <a:t>музей маринистической живописи, находящийся в г. Феодосия. Экспозиция галереи знакомит с творчеством Ивана Айвазовского, историей его семьи, историей самой галереи. В комнате-сейфе экспонируются ценные вещи семьи Айвазовского.</a:t>
            </a:r>
          </a:p>
        </p:txBody>
      </p:sp>
      <p:pic>
        <p:nvPicPr>
          <p:cNvPr id="64520" name="Picture 8">
            <a:extLst>
              <a:ext uri="{FF2B5EF4-FFF2-40B4-BE49-F238E27FC236}">
                <a16:creationId xmlns:a16="http://schemas.microsoft.com/office/drawing/2014/main" xmlns="" id="{0CE329D0-08EB-FFB0-D203-539E09362C65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628775"/>
            <a:ext cx="5580063" cy="49053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645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  <p:bldP spid="6451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4" name="Rectangle 4">
            <a:extLst>
              <a:ext uri="{FF2B5EF4-FFF2-40B4-BE49-F238E27FC236}">
                <a16:creationId xmlns:a16="http://schemas.microsoft.com/office/drawing/2014/main" xmlns="" id="{FA0D5538-F90D-8436-8B0C-AA1E4EB1A6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Музей Лувр</a:t>
            </a:r>
          </a:p>
        </p:txBody>
      </p:sp>
      <p:sp>
        <p:nvSpPr>
          <p:cNvPr id="66565" name="Rectangle 5">
            <a:extLst>
              <a:ext uri="{FF2B5EF4-FFF2-40B4-BE49-F238E27FC236}">
                <a16:creationId xmlns:a16="http://schemas.microsoft.com/office/drawing/2014/main" xmlns="" id="{A1D0BC78-EACB-13BD-168D-1B2CD93E466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0" y="1268413"/>
            <a:ext cx="3348038" cy="486251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altLang="en-US" sz="1800"/>
              <a:t>В Лувре собиралось всё, этот музей можно назвать универсальным. Его коллекции покрывают огромные географические и временные пространства: от западной Европы до Ирана через Грецию, Египет и Ближний Восток; с античности до 1848 года. Лувр — один из старейших музеев с богатой историей коллекционирования художественных и исторических реликвий Франции, начиная со времён династии Капетингов и до наших дней.</a:t>
            </a:r>
          </a:p>
        </p:txBody>
      </p:sp>
      <p:pic>
        <p:nvPicPr>
          <p:cNvPr id="66567" name="Picture 7">
            <a:extLst>
              <a:ext uri="{FF2B5EF4-FFF2-40B4-BE49-F238E27FC236}">
                <a16:creationId xmlns:a16="http://schemas.microsoft.com/office/drawing/2014/main" xmlns="" id="{404778D0-8E09-0482-A57D-6037FB3E400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348038" y="1341438"/>
            <a:ext cx="5795962" cy="55165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65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  <p:bldP spid="6656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2" name="Rectangle 4">
            <a:extLst>
              <a:ext uri="{FF2B5EF4-FFF2-40B4-BE49-F238E27FC236}">
                <a16:creationId xmlns:a16="http://schemas.microsoft.com/office/drawing/2014/main" xmlns="" id="{EB58B969-AC1D-05BB-971D-0A20EDB8E4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en-US"/>
              <a:t>Сикстинская капелла</a:t>
            </a:r>
          </a:p>
        </p:txBody>
      </p:sp>
      <p:sp>
        <p:nvSpPr>
          <p:cNvPr id="68614" name="Rectangle 6">
            <a:extLst>
              <a:ext uri="{FF2B5EF4-FFF2-40B4-BE49-F238E27FC236}">
                <a16:creationId xmlns:a16="http://schemas.microsoft.com/office/drawing/2014/main" xmlns="" id="{38CA1F46-B96F-DCA2-F17F-308403CD4362}"/>
              </a:ext>
            </a:extLst>
          </p:cNvPr>
          <p:cNvSpPr>
            <a:spLocks noGrp="1" noChangeArrowheads="1"/>
          </p:cNvSpPr>
          <p:nvPr>
            <p:ph type="body" sz="half" idx="2"/>
          </p:nvPr>
        </p:nvSpPr>
        <p:spPr>
          <a:xfrm>
            <a:off x="5148263" y="1600200"/>
            <a:ext cx="3995737" cy="4530725"/>
          </a:xfrm>
        </p:spPr>
        <p:txBody>
          <a:bodyPr/>
          <a:lstStyle/>
          <a:p>
            <a:r>
              <a:rPr lang="ru-RU" altLang="en-US" sz="2400"/>
              <a:t>Сикстинская капелла в Ватикане, исторический, художественный и религиозный памятник эпохи Возрождения, была построена между 1475 и 1483, во времени Римского папы  Сикстa IV Делла Ровера.</a:t>
            </a:r>
          </a:p>
        </p:txBody>
      </p:sp>
      <p:pic>
        <p:nvPicPr>
          <p:cNvPr id="68615" name="Picture 7">
            <a:extLst>
              <a:ext uri="{FF2B5EF4-FFF2-40B4-BE49-F238E27FC236}">
                <a16:creationId xmlns:a16="http://schemas.microsoft.com/office/drawing/2014/main" xmlns="" id="{95CA88DB-575B-D992-AB2A-C1D636286CC6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484313"/>
            <a:ext cx="5076825" cy="53419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68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686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2" grpId="0"/>
      <p:bldP spid="6861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631512D-D01D-34F8-CDF0-25809F062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476" y="727075"/>
            <a:ext cx="7859324" cy="5621796"/>
          </a:xfrm>
        </p:spPr>
        <p:txBody>
          <a:bodyPr/>
          <a:lstStyle/>
          <a:p>
            <a:r>
              <a:rPr lang="ru-RU" dirty="0"/>
              <a:t>Используемая литература: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es-US" dirty="0">
                <a:hlinkClick r:id="rId2"/>
              </a:rPr>
              <a:t>https://ppt-online.org/610810</a:t>
            </a:r>
            <a:r>
              <a:rPr lang="ru-RU" dirty="0"/>
              <a:t/>
            </a:r>
            <a:br>
              <a:rPr lang="ru-RU" dirty="0"/>
            </a:br>
            <a:r>
              <a:rPr lang="es-US" dirty="0"/>
              <a:t>https://infourok.ru/prezentaciya-virtualnaya-ekskursiya-luchshie-muzei-mira-2183473.html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AF09CC1-F3C3-5091-4B86-9EB393DC9A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6138" y="8164124"/>
            <a:ext cx="4191000" cy="89112"/>
          </a:xfrm>
        </p:spPr>
        <p:txBody>
          <a:bodyPr/>
          <a:lstStyle/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8181EB2B-A53D-D703-9AB3-F25843E78F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58738" y="7938347"/>
            <a:ext cx="3585351" cy="1011484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2782964"/>
      </p:ext>
    </p:extLst>
  </p:cSld>
  <p:clrMapOvr>
    <a:masterClrMapping/>
  </p:clrMapOvr>
</p:sld>
</file>

<file path=ppt/theme/theme1.xml><?xml version="1.0" encoding="utf-8"?>
<a:theme xmlns:a="http://schemas.openxmlformats.org/drawingml/2006/main" name="Равновесие">
  <a:themeElements>
    <a:clrScheme name="Равновесие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Равновесие">
      <a:majorFont>
        <a:latin typeface="Arial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Равновесие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вновесие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Balance</Template>
  <TotalTime>33</TotalTime>
  <Words>301</Words>
  <Application>Microsoft Office PowerPoint</Application>
  <PresentationFormat>Экран (4:3)</PresentationFormat>
  <Paragraphs>26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Tahoma</vt:lpstr>
      <vt:lpstr>Wingdings</vt:lpstr>
      <vt:lpstr>Равновесие</vt:lpstr>
      <vt:lpstr>Музеи Европы   </vt:lpstr>
      <vt:lpstr>Музей ПРАДО</vt:lpstr>
      <vt:lpstr>Третьяковская галерея</vt:lpstr>
      <vt:lpstr>Гентский алтарь в соборе  Святого Бавона</vt:lpstr>
      <vt:lpstr>Феодосийская картинная галерея  им. И.К.Айвазовского</vt:lpstr>
      <vt:lpstr>Музей Лувр</vt:lpstr>
      <vt:lpstr>Сикстинская капелла</vt:lpstr>
      <vt:lpstr>Используемая литература:  https://ppt-online.org/610810 https://infourok.ru/prezentaciya-virtualnaya-ekskursiya-luchshie-muzei-mira-2183473.html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Музеи Европы</dc:title>
  <dc:creator>Лена</dc:creator>
  <cp:lastModifiedBy>Максунова Елена Васильевна</cp:lastModifiedBy>
  <cp:revision>7</cp:revision>
  <dcterms:created xsi:type="dcterms:W3CDTF">2011-12-12T21:03:34Z</dcterms:created>
  <dcterms:modified xsi:type="dcterms:W3CDTF">2023-12-12T11:20:10Z</dcterms:modified>
</cp:coreProperties>
</file>