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1493C54-B6D3-4265-94EC-C2F455EA06FE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zen.ru/a/ZG8nhyvZlRW26wx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2143116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безопасности на улице 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ГАУ «КЦСОН города Каменска-Уральского»</a:t>
            </a:r>
            <a:endParaRPr lang="ru-RU" sz="1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214810" y="5143512"/>
            <a:ext cx="4600548" cy="1222375"/>
          </a:xfrm>
          <a:prstGeom prst="rect">
            <a:avLst/>
          </a:prstGeom>
        </p:spPr>
        <p:txBody>
          <a:bodyPr vert="horz" anchor="t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Направление школы пожилого возраста: «</a:t>
            </a:r>
            <a:r>
              <a:rPr lang="ru-RU" sz="1400" cap="all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Безопасность жизнедеятельности</a:t>
            </a:r>
            <a:r>
              <a:rPr kumimoji="0" lang="ru-RU" sz="1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» специалиста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all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социальной работе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cap="all" noProof="0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Корниловой Елены Сергеевны</a:t>
            </a:r>
            <a:endParaRPr kumimoji="0" lang="ru-RU" sz="14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61659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23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150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300"/>
            <a:ext cx="9144000" cy="6360885"/>
          </a:xfrm>
        </p:spPr>
      </p:pic>
    </p:spTree>
    <p:extLst>
      <p:ext uri="{BB962C8B-B14F-4D97-AF65-F5344CB8AC3E}">
        <p14:creationId xmlns:p14="http://schemas.microsoft.com/office/powerpoint/2010/main" val="4114611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"/>
            <a:ext cx="9144000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979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92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16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214290"/>
            <a:ext cx="8501122" cy="63675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4282" y="6357958"/>
            <a:ext cx="221567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dirty="0" smtClean="0"/>
              <a:t>Источник: сайт </a:t>
            </a:r>
            <a:r>
              <a:rPr lang="en-US" sz="800" dirty="0" smtClean="0"/>
              <a:t>https://ppt-online.org/719141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75921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35" y="25649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3528" y="400110"/>
            <a:ext cx="2736304" cy="135421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/>
            </a:r>
            <a:b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</a:br>
            <a: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 </a:t>
            </a:r>
            <a:r>
              <a:rPr kumimoji="0" lang="ru-RU" altLang="ru-RU" sz="1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kumimoji="0" lang="ru-RU" altLang="ru-RU" sz="900" b="0" i="0" u="sng" strike="noStrike" cap="none" normalizeH="0" baseline="0" dirty="0" smtClean="0">
                <a:ln>
                  <a:noFill/>
                </a:ln>
                <a:solidFill>
                  <a:srgbClr val="1A0DA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sng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kumimoji="0" lang="ru-RU" altLang="ru-RU" b="0" i="0" u="sng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зен</a:t>
            </a:r>
            <a:endParaRPr kumimoji="0" lang="ru-RU" altLang="ru-RU" b="0" i="0" u="sng" strike="noStrike" cap="none" normalizeH="0" baseline="0" dirty="0" smtClean="0">
              <a:ln>
                <a:noFill/>
              </a:ln>
              <a:solidFill>
                <a:srgbClr val="1A0DAB"/>
              </a:solidFill>
              <a:effectLst/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sng" strike="noStrike" cap="none" normalizeH="0" baseline="0" dirty="0" smtClean="0">
                <a:ln>
                  <a:noFill/>
                </a:ln>
                <a:solidFill>
                  <a:srgbClr val="4D515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https://dzen.ru › Статьи › Время</a:t>
            </a:r>
            <a:endParaRPr kumimoji="0" lang="ru-RU" altLang="ru-RU" b="0" i="0" u="sng" strike="noStrike" cap="none" normalizeH="0" baseline="0" dirty="0" smtClean="0">
              <a:ln>
                <a:noFill/>
              </a:ln>
              <a:solidFill>
                <a:srgbClr val="1A0DAB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utoShape 2" descr="data:image/png;base64,iVBORw0KGgoAAAANSUhEUgAAACAAAAAgCAMAAABEpIrGAAAAkFBMVEUAAAAAAAAAAAAAAAAAAAAAAAB8fHwAAAAAAAAAAAAAAAAAAACBgYEAAAAAAAAAAAAAAAAAAAAAAACJiYkAAAAAAAAAAAAAAACUlJQAAAAAAACkpKSlpaW7u7sBAQHY2NgMDAz4+Pj39/cLCws9PT3///8+Pj6MjIwPDw/q6uro6OgODg6Ojo6NjY1kZGT9/f3V/3x4AAAAG3RSTlMAEluczOz9Wiid8///9J8pC435//iMJ9L/M+iM1GRRAAABNklEQVR4AYXTBZaEQAwE0OBS4+5KcLn/7RZ424Tx/7xdKiQ03TAt27ZMw9Holev5qA0GqA1HY3o0mc7Qms/RWiwn1LNa499mg3/rFXW2Oyj7A5Tdtpsv/TgeISNW1Jqs0Tmdzyd01hNqLCEu19sdYkq18QIiYA4hZi4RjdATMUfo8Yi0IUScMKcZhK+Rg56cawV6dDIgyoprVQlhkAklKypuVXkMxSQLjdM9jFLuJFFwOaFhkT2Ybw7H842fXM/H/WY+sNsB++P5yk9u5+OhGaC2uARRwp00Cu9qCxNKnKtDFhkU8/c1dfQUXMvR45DmQ2QpcxJDDDUi79tnjZo4zyBC5gBiMabaFOJ+u14glr8j9zu0z7E/7Hux/104YrJcPJbebDqhR+PRUIrX91x6pTmq/HWNOn/cyjmdcGT3IQAAAABJRU5ErkJggg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899592" y="23380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6915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</TotalTime>
  <Words>33</Words>
  <Application>Microsoft Office PowerPoint</Application>
  <PresentationFormat>Экран (4:3)</PresentationFormat>
  <Paragraphs>10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Franklin Gothic Book</vt:lpstr>
      <vt:lpstr>Franklin Gothic Medium</vt:lpstr>
      <vt:lpstr>Wingdings 2</vt:lpstr>
      <vt:lpstr>Трек</vt:lpstr>
      <vt:lpstr>ГАУ «КЦСОН города Каменска-Уральского»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Максунова Елена Васильевна</cp:lastModifiedBy>
  <cp:revision>6</cp:revision>
  <dcterms:created xsi:type="dcterms:W3CDTF">2021-01-17T20:02:02Z</dcterms:created>
  <dcterms:modified xsi:type="dcterms:W3CDTF">2023-12-28T09:04:56Z</dcterms:modified>
</cp:coreProperties>
</file>