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8" r:id="rId3"/>
    <p:sldId id="259" r:id="rId4"/>
    <p:sldId id="261" r:id="rId5"/>
    <p:sldId id="265" r:id="rId6"/>
    <p:sldId id="266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tylishbag.ru/11-foto/gnomik-kryuchkom-opisanie-amigurumi-shema-88-foto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37dent.ru/development_child/kak-svazat-deda-moroza-spicami-poleznaa-igruska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  <a:endParaRPr lang="ru-RU" sz="2600" dirty="0" smtClean="0"/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Новогодняя игрушка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8280919" cy="5289451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0648"/>
            <a:ext cx="626469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82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7704856" cy="6336704"/>
          </a:xfrm>
        </p:spPr>
      </p:pic>
    </p:spTree>
    <p:extLst>
      <p:ext uri="{BB962C8B-B14F-4D97-AF65-F5344CB8AC3E}">
        <p14:creationId xmlns:p14="http://schemas.microsoft.com/office/powerpoint/2010/main" val="3366870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280920" cy="6192688"/>
          </a:xfrm>
        </p:spPr>
      </p:pic>
    </p:spTree>
    <p:extLst>
      <p:ext uri="{BB962C8B-B14F-4D97-AF65-F5344CB8AC3E}">
        <p14:creationId xmlns:p14="http://schemas.microsoft.com/office/powerpoint/2010/main" val="1916578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stylishbag.ru/11-foto/gnomik-kryuchkom-opisanie-amigurumi-shema-88-foto.html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37dent.ru/development_child/kak-svazat-deda-moroza-spicami-poleznaa-igruska.html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https://cpdshel.ru/vazanye-igruski-kruckom-129-foto-i-shem-vazanyh-amigurumi-dla-nacinausih/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20</TotalTime>
  <Words>55</Words>
  <Application>Microsoft Office PowerPoint</Application>
  <PresentationFormat>Экран (4:3)</PresentationFormat>
  <Paragraphs>14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Горизонт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5</cp:revision>
  <dcterms:created xsi:type="dcterms:W3CDTF">2023-10-07T13:54:31Z</dcterms:created>
  <dcterms:modified xsi:type="dcterms:W3CDTF">2023-11-26T11:12:55Z</dcterms:modified>
</cp:coreProperties>
</file>