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82" r:id="rId5"/>
    <p:sldId id="283" r:id="rId6"/>
    <p:sldId id="284" r:id="rId7"/>
    <p:sldId id="285" r:id="rId8"/>
    <p:sldId id="288" r:id="rId9"/>
    <p:sldId id="289" r:id="rId10"/>
    <p:sldId id="290" r:id="rId11"/>
    <p:sldId id="291" r:id="rId12"/>
    <p:sldId id="292" r:id="rId1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EC20E35-A176-4012-BC5E-935CFFF8708E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574" autoAdjust="0"/>
  </p:normalViewPr>
  <p:slideViewPr>
    <p:cSldViewPr snapToGrid="0">
      <p:cViewPr varScale="1">
        <p:scale>
          <a:sx n="115" d="100"/>
          <a:sy n="115" d="100"/>
        </p:scale>
        <p:origin x="372" y="1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57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33DEFC8-6731-40D4-AD7B-F2D9640504BF}" type="datetime1">
              <a:rPr lang="ru-RU" noProof="1" smtClean="0"/>
              <a:t>27.12.2023</a:t>
            </a:fld>
            <a:endParaRPr lang="ru-RU" noProof="1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noProof="1" smtClean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6C5F666-77A2-462E-BDAC-6A463C483B8A}" type="datetime1">
              <a:rPr lang="ru-RU" noProof="1" smtClean="0"/>
              <a:t>27.12.2023</a:t>
            </a:fld>
            <a:endParaRPr lang="ru-RU" noProof="1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1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530193B-564F-4854-8A52-728F3FB19C85}" type="slidenum">
              <a:rPr lang="ru-RU" noProof="1" dirty="0" smtClean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noProof="1" dirty="0" smtClean="0"/>
              <a:t>1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989922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901FAF19-EC05-4368-9C23-D1307429BBA4}"/>
              </a:ext>
            </a:extLst>
          </p:cNvPr>
          <p:cNvSpPr/>
          <p:nvPr userDrawn="1"/>
        </p:nvSpPr>
        <p:spPr>
          <a:xfrm>
            <a:off x="8266176" y="4754879"/>
            <a:ext cx="2450592" cy="1664327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6296D70-8C54-475E-8440-66769A72C583}"/>
              </a:ext>
            </a:extLst>
          </p:cNvPr>
          <p:cNvSpPr/>
          <p:nvPr userDrawn="1"/>
        </p:nvSpPr>
        <p:spPr>
          <a:xfrm>
            <a:off x="11832336" y="1097280"/>
            <a:ext cx="144000" cy="5321927"/>
          </a:xfrm>
          <a:prstGeom prst="rect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BE77267-9F51-4226-989C-ED57465596ED}"/>
              </a:ext>
            </a:extLst>
          </p:cNvPr>
          <p:cNvSpPr/>
          <p:nvPr userDrawn="1"/>
        </p:nvSpPr>
        <p:spPr>
          <a:xfrm>
            <a:off x="0" y="671400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21000">
                <a:schemeClr val="tx1">
                  <a:lumMod val="75000"/>
                  <a:lumOff val="2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A2CC678-341F-44F8-AE2E-A6C84D75C56A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7A001A-FE8B-41CE-AC81-69D4A2339087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1416AC-94BD-4442-B771-E1ACAA70367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BDB31DC4-A207-4A23-8E7A-40D0ECD04F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1"/>
          </a:p>
        </p:txBody>
      </p:sp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570000"/>
          </a:xfrm>
          <a:solidFill>
            <a:schemeClr val="tx1"/>
          </a:solidFill>
        </p:spPr>
        <p:txBody>
          <a:bodyPr lIns="0" rIns="1764000" rtlCol="0" anchor="ctr"/>
          <a:lstStyle>
            <a:lvl1pPr marL="0" indent="0" algn="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359999"/>
            <a:ext cx="4416588" cy="5321927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Щелкните, чтобы изменить 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9999" y="5681926"/>
            <a:ext cx="4416587" cy="816075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-разделитель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F6E7EBFD-F776-4FA5-B67B-AEAB104C7125}"/>
              </a:ext>
            </a:extLst>
          </p:cNvPr>
          <p:cNvSpPr/>
          <p:nvPr userDrawn="1"/>
        </p:nvSpPr>
        <p:spPr>
          <a:xfrm>
            <a:off x="8418576" y="4907280"/>
            <a:ext cx="1554480" cy="1103376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060155"/>
          </a:xfrm>
          <a:solidFill>
            <a:schemeClr val="tx1"/>
          </a:solidFill>
        </p:spPr>
        <p:txBody>
          <a:bodyPr lIns="0" rIns="1764000" rtlCol="0" anchor="ctr"/>
          <a:lstStyle>
            <a:lvl1pPr marL="0" indent="0" algn="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9100" y="804500"/>
            <a:ext cx="4416588" cy="3818712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Щелкните, чтобы изменить 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099" y="4623212"/>
            <a:ext cx="4416587" cy="816075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6901C03F-F087-4546-A9C3-5B5B81E3BD7B}"/>
              </a:ext>
            </a:extLst>
          </p:cNvPr>
          <p:cNvSpPr/>
          <p:nvPr userDrawn="1"/>
        </p:nvSpPr>
        <p:spPr>
          <a:xfrm>
            <a:off x="8266176" y="4754880"/>
            <a:ext cx="274320" cy="292608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9205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-разделитель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1AB7A8BA-0531-4A37-BB60-9E1CA4764B40}"/>
              </a:ext>
            </a:extLst>
          </p:cNvPr>
          <p:cNvSpPr/>
          <p:nvPr userDrawn="1"/>
        </p:nvSpPr>
        <p:spPr>
          <a:xfrm>
            <a:off x="1450848" y="653845"/>
            <a:ext cx="2657856" cy="2450592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060155"/>
          </a:xfrm>
          <a:solidFill>
            <a:schemeClr val="tx1"/>
          </a:solidFill>
        </p:spPr>
        <p:txBody>
          <a:bodyPr lIns="0" tIns="180000" rIns="0" rtlCol="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0" y="2438399"/>
            <a:ext cx="5385600" cy="3044399"/>
          </a:xfrm>
          <a:gradFill>
            <a:gsLst>
              <a:gs pos="83186">
                <a:schemeClr val="tx1"/>
              </a:gs>
              <a:gs pos="0">
                <a:schemeClr val="accent1">
                  <a:alpha val="50000"/>
                </a:schemeClr>
              </a:gs>
              <a:gs pos="46000">
                <a:schemeClr val="accent1">
                  <a:lumMod val="50000"/>
                  <a:alpha val="90000"/>
                </a:schemeClr>
              </a:gs>
            </a:gsLst>
            <a:lin ang="3600000" scaled="0"/>
          </a:gradFill>
        </p:spPr>
        <p:txBody>
          <a:bodyPr lIns="72000" tIns="180000" rIns="180000" bIns="0" rtlCol="0" anchor="t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Щелкните, чтобы изменить 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48971" y="4479264"/>
            <a:ext cx="2851629" cy="749534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1080000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02681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-фотография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FE842FA8-E742-4FD8-BFA1-7B8A13828E76}"/>
              </a:ext>
            </a:extLst>
          </p:cNvPr>
          <p:cNvSpPr/>
          <p:nvPr userDrawn="1"/>
        </p:nvSpPr>
        <p:spPr>
          <a:xfrm>
            <a:off x="8418576" y="4907280"/>
            <a:ext cx="274320" cy="292608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23F5D8CC-DBBC-4E65-A552-C98514F1E2F9}"/>
              </a:ext>
            </a:extLst>
          </p:cNvPr>
          <p:cNvSpPr/>
          <p:nvPr userDrawn="1"/>
        </p:nvSpPr>
        <p:spPr>
          <a:xfrm>
            <a:off x="8266176" y="4754880"/>
            <a:ext cx="274320" cy="292608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69100" y="144000"/>
            <a:ext cx="5280100" cy="6048000"/>
          </a:xfrm>
          <a:solidFill>
            <a:schemeClr val="tx1"/>
          </a:solidFill>
        </p:spPr>
        <p:txBody>
          <a:bodyPr lIns="0" tIns="180000" rIns="0" rtlCol="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493000" y="2438399"/>
            <a:ext cx="3836200" cy="3044399"/>
          </a:xfrm>
          <a:gradFill>
            <a:gsLst>
              <a:gs pos="83186">
                <a:schemeClr val="tx1"/>
              </a:gs>
              <a:gs pos="0">
                <a:schemeClr val="accent1">
                  <a:alpha val="50000"/>
                </a:schemeClr>
              </a:gs>
              <a:gs pos="46000">
                <a:schemeClr val="accent1">
                  <a:lumMod val="50000"/>
                  <a:alpha val="90000"/>
                </a:schemeClr>
              </a:gs>
            </a:gsLst>
            <a:lin ang="3600000" scaled="0"/>
          </a:gradFill>
        </p:spPr>
        <p:txBody>
          <a:bodyPr lIns="432000" tIns="432000" rIns="72000" bIns="1188000" rtlCol="0" anchor="t"/>
          <a:lstStyle>
            <a:lvl1pPr algn="l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47000" y="4465176"/>
            <a:ext cx="3372329" cy="774934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10800000" scaled="0"/>
            </a:gradFill>
          </a:ln>
        </p:spPr>
        <p:txBody>
          <a:bodyPr lIns="180000" tIns="144000" rIns="0" rtlCol="0"/>
          <a:lstStyle>
            <a:lvl1pPr marL="0" indent="0" algn="l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23D3924F-A5EC-4141-A191-1A110C406AF7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32000" y="2438399"/>
            <a:ext cx="5472000" cy="3044400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45708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-фотография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34827DBE-7690-48BE-8673-ABB67E101D80}"/>
              </a:ext>
            </a:extLst>
          </p:cNvPr>
          <p:cNvSpPr/>
          <p:nvPr userDrawn="1"/>
        </p:nvSpPr>
        <p:spPr>
          <a:xfrm>
            <a:off x="8266176" y="4754880"/>
            <a:ext cx="274320" cy="292608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5280100" cy="6060155"/>
          </a:xfrm>
          <a:solidFill>
            <a:schemeClr val="tx1"/>
          </a:solidFill>
        </p:spPr>
        <p:txBody>
          <a:bodyPr lIns="0" tIns="1440000" rIns="0" rtlCol="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23D3924F-A5EC-4141-A191-1A110C406AF7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6096000" y="3263899"/>
            <a:ext cx="5472000" cy="2442088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F30A9B71-A789-4057-B729-15D78CF34E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5601" y="3263898"/>
            <a:ext cx="4840085" cy="1626013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Заголовок слайда</a:t>
            </a:r>
          </a:p>
        </p:txBody>
      </p:sp>
      <p:sp>
        <p:nvSpPr>
          <p:cNvPr id="11" name="Подзаголовок 2">
            <a:extLst>
              <a:ext uri="{FF2B5EF4-FFF2-40B4-BE49-F238E27FC236}">
                <a16:creationId xmlns:a16="http://schemas.microsoft.com/office/drawing/2014/main" xmlns="" id="{499E1708-B7A6-4D6F-9968-5398B335FA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5601" y="4889912"/>
            <a:ext cx="4840085" cy="816075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77529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EDE35ADD-8A62-4F35-950B-EA0CC678DE64}"/>
              </a:ext>
            </a:extLst>
          </p:cNvPr>
          <p:cNvSpPr/>
          <p:nvPr userDrawn="1"/>
        </p:nvSpPr>
        <p:spPr>
          <a:xfrm>
            <a:off x="8266176" y="4754880"/>
            <a:ext cx="274320" cy="292608"/>
          </a:xfrm>
          <a:prstGeom prst="ellipse">
            <a:avLst/>
          </a:prstGeom>
          <a:noFill/>
          <a:ln>
            <a:noFill/>
          </a:ln>
        </p:spPr>
        <p:txBody>
          <a:bodyPr vert="horz" lIns="72000" tIns="180000" rIns="180000" bIns="0" rtlCol="0" anchor="t">
            <a:noAutofit/>
          </a:bodyPr>
          <a:lstStyle/>
          <a:p>
            <a:pPr algn="r" rtl="0">
              <a:lnSpc>
                <a:spcPts val="4700"/>
              </a:lnSpc>
              <a:spcBef>
                <a:spcPct val="0"/>
              </a:spcBef>
            </a:pPr>
            <a:endParaRPr lang="ru-RU" sz="4500" noProof="1">
              <a:solidFill>
                <a:schemeClr val="bg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xmlns="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Подзаголовок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387D291-05F0-4DD7-A728-945B6C9F2382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61A6105F-5309-4A56-AAF2-8D4A0477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67DBAC9A-28A2-405B-8B7E-9BE425F51354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431999" y="1512000"/>
            <a:ext cx="11339999" cy="4377523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367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Подзаголовок</a:t>
            </a:r>
          </a:p>
        </p:txBody>
      </p:sp>
      <p:sp>
        <p:nvSpPr>
          <p:cNvPr id="3" name="Сравнение слева, заполнитель 1">
            <a:extLst>
              <a:ext uri="{FF2B5EF4-FFF2-40B4-BE49-F238E27FC236}">
                <a16:creationId xmlns:a16="http://schemas.microsoft.com/office/drawing/2014/main" xmlns="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515834"/>
            <a:ext cx="5472000" cy="360000"/>
          </a:xfrm>
        </p:spPr>
        <p:txBody>
          <a:bodyPr rtlCol="0" anchor="t"/>
          <a:lstStyle>
            <a:lvl1pPr marL="0" indent="0">
              <a:buNone/>
              <a:defRPr sz="2400" b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2023668"/>
            <a:ext cx="5472000" cy="4168332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2" name="Сравнение слева, заполнитель 2">
            <a:extLst>
              <a:ext uri="{FF2B5EF4-FFF2-40B4-BE49-F238E27FC236}">
                <a16:creationId xmlns:a16="http://schemas.microsoft.com/office/drawing/2014/main" xmlns="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00000" y="1516359"/>
            <a:ext cx="5472000" cy="358775"/>
          </a:xfrm>
        </p:spPr>
        <p:txBody>
          <a:bodyPr rtlCol="0"/>
          <a:lstStyle>
            <a:lvl1pPr marL="0" indent="0">
              <a:buNone/>
              <a:defRPr sz="2400" b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</a:defRPr>
            </a:lvl1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8" name="Текст 4">
            <a:extLst>
              <a:ext uri="{FF2B5EF4-FFF2-40B4-BE49-F238E27FC236}">
                <a16:creationId xmlns:a16="http://schemas.microsoft.com/office/drawing/2014/main" xmlns="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99887" y="2020359"/>
            <a:ext cx="5472113" cy="4170891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E8FD215-79E5-48E4-95DB-2C5E5A1F8E8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DF905B34-4C18-4A8D-8167-57B7BF03D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ое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6">
            <a:extLst>
              <a:ext uri="{FF2B5EF4-FFF2-40B4-BE49-F238E27FC236}">
                <a16:creationId xmlns:a16="http://schemas.microsoft.com/office/drawing/2014/main" xmlns="" id="{FDA3C530-12F9-48FC-BC5E-D34BDC504BC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44000" y="143999"/>
            <a:ext cx="11905200" cy="6047999"/>
          </a:xfrm>
          <a:solidFill>
            <a:schemeClr val="tx1"/>
          </a:solidFill>
        </p:spPr>
        <p:txBody>
          <a:bodyPr lIns="0" rIns="0"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64900" y="4910452"/>
            <a:ext cx="4101900" cy="773546"/>
          </a:xfrm>
          <a:solidFill>
            <a:schemeClr val="bg1">
              <a:lumMod val="95000"/>
            </a:schemeClr>
          </a:solidFill>
        </p:spPr>
        <p:txBody>
          <a:bodyPr lIns="180000" tIns="72000" rIns="180000" rtlCol="0" anchor="t"/>
          <a:lstStyle>
            <a:lvl1pPr marL="0" indent="0">
              <a:buNone/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Введите подпись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3EC14527-4DF5-4A98-AE66-C80F3B8E6D2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AB05C513-FBE3-4BA7-9084-69899356E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 с благодарност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570000"/>
          </a:xfrm>
          <a:solidFill>
            <a:schemeClr val="tx1"/>
          </a:solidFill>
        </p:spPr>
        <p:txBody>
          <a:bodyPr lIns="1764000" rIns="0" rtlCol="0" anchor="ctr"/>
          <a:lstStyle>
            <a:lvl1pPr marL="0" indent="0" algn="l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1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415412" y="360000"/>
            <a:ext cx="4416588" cy="4716572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Спасибо за внимание!</a:t>
            </a:r>
          </a:p>
        </p:txBody>
      </p:sp>
      <p:sp>
        <p:nvSpPr>
          <p:cNvPr id="3" name="Текст 5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415413" y="5076572"/>
            <a:ext cx="4416587" cy="1421429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468000" rtlCol="0"/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/>
              <a:t>.</a:t>
            </a:r>
          </a:p>
        </p:txBody>
      </p:sp>
      <p:sp>
        <p:nvSpPr>
          <p:cNvPr id="20" name="Текст 6">
            <a:extLst>
              <a:ext uri="{FF2B5EF4-FFF2-40B4-BE49-F238E27FC236}">
                <a16:creationId xmlns:a16="http://schemas.microsoft.com/office/drawing/2014/main" xmlns="" id="{CEB7A85F-8707-4B62-B299-F53931B8617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8708" y="5540135"/>
            <a:ext cx="3396887" cy="196707"/>
          </a:xfrm>
        </p:spPr>
        <p:txBody>
          <a:bodyPr rtlCol="0"/>
          <a:lstStyle>
            <a:lvl1pPr marL="0" indent="0" algn="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Номер телефона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xmlns="" id="{BA4C7E3C-7C17-46E9-928A-D3D505EEAAE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48708" y="5809779"/>
            <a:ext cx="3396887" cy="196707"/>
          </a:xfrm>
        </p:spPr>
        <p:txBody>
          <a:bodyPr rtlCol="0"/>
          <a:lstStyle>
            <a:lvl1pPr marL="0" indent="0" algn="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Электронная почта или контакт в социальной сети</a:t>
            </a:r>
          </a:p>
        </p:txBody>
      </p:sp>
      <p:sp>
        <p:nvSpPr>
          <p:cNvPr id="22" name="Текст 8">
            <a:extLst>
              <a:ext uri="{FF2B5EF4-FFF2-40B4-BE49-F238E27FC236}">
                <a16:creationId xmlns:a16="http://schemas.microsoft.com/office/drawing/2014/main" xmlns="" id="{6ADD6EB2-7D8E-4991-87A6-02723731EBE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948708" y="6079423"/>
            <a:ext cx="3396887" cy="196707"/>
          </a:xfrm>
        </p:spPr>
        <p:txBody>
          <a:bodyPr rtlCol="0"/>
          <a:lstStyle>
            <a:lvl1pPr marL="0" indent="0" algn="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Веб-сайт компании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BE77267-9F51-4226-989C-ED57465596ED}"/>
              </a:ext>
            </a:extLst>
          </p:cNvPr>
          <p:cNvSpPr/>
          <p:nvPr userDrawn="1"/>
        </p:nvSpPr>
        <p:spPr>
          <a:xfrm>
            <a:off x="0" y="671400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21000">
                <a:schemeClr val="tx1">
                  <a:lumMod val="75000"/>
                  <a:lumOff val="2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A2CC678-341F-44F8-AE2E-A6C84D75C56A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7A001A-FE8B-41CE-AC81-69D4A2339087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1416AC-94BD-4442-B771-E1ACAA70367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BDB31DC4-A207-4A23-8E7A-40D0ECD04F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1"/>
          </a:p>
        </p:txBody>
      </p:sp>
      <p:sp>
        <p:nvSpPr>
          <p:cNvPr id="23" name="Текст 6">
            <a:extLst>
              <a:ext uri="{FF2B5EF4-FFF2-40B4-BE49-F238E27FC236}">
                <a16:creationId xmlns:a16="http://schemas.microsoft.com/office/drawing/2014/main" xmlns="" id="{94054031-2BEC-4DA9-90C3-616D2D61AB8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43550" y="5233270"/>
            <a:ext cx="3396887" cy="196707"/>
          </a:xfrm>
        </p:spPr>
        <p:txBody>
          <a:bodyPr rtlCol="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Полное имя</a:t>
            </a:r>
          </a:p>
        </p:txBody>
      </p:sp>
    </p:spTree>
    <p:extLst>
      <p:ext uri="{BB962C8B-B14F-4D97-AF65-F5344CB8AC3E}">
        <p14:creationId xmlns:p14="http://schemas.microsoft.com/office/powerpoint/2010/main" val="160684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456F629-658F-4B7E-A1D1-2522EA76B0D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35380A33-49FB-43FC-B60E-34A2E5556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D0F16635-76F3-45F7-9385-A99504D2B901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431999" y="1008000"/>
            <a:ext cx="11339999" cy="4881523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F449EF3-C757-4F43-906C-DE0FF6262B2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216924A5-8BD5-4AC6-84B9-2F1A4AFCF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9" name="Объект 3">
            <a:extLst>
              <a:ext uri="{FF2B5EF4-FFF2-40B4-BE49-F238E27FC236}">
                <a16:creationId xmlns:a16="http://schemas.microsoft.com/office/drawing/2014/main" xmlns="" id="{70C8E421-28C0-4976-A17C-22789B6F3B1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199" y="1008000"/>
            <a:ext cx="5505225" cy="5168963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7AFEAA85-DD59-4B9B-B080-3368277EF65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008000"/>
            <a:ext cx="5587800" cy="5168963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F449EF3-C757-4F43-906C-DE0FF6262B2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216924A5-8BD5-4AC6-84B9-2F1A4AFCF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12" name="Текст 4">
            <a:extLst>
              <a:ext uri="{FF2B5EF4-FFF2-40B4-BE49-F238E27FC236}">
                <a16:creationId xmlns:a16="http://schemas.microsoft.com/office/drawing/2014/main" xmlns="" id="{1EAE3C73-B1A9-4A3B-8DD2-5A349207900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008000"/>
            <a:ext cx="5599800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3" name="Объект 5">
            <a:extLst>
              <a:ext uri="{FF2B5EF4-FFF2-40B4-BE49-F238E27FC236}">
                <a16:creationId xmlns:a16="http://schemas.microsoft.com/office/drawing/2014/main" xmlns="" id="{53A52FEF-F917-4982-9855-43A0DF5DA66B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1975912"/>
            <a:ext cx="5599800" cy="4213751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4" name="Текст 2">
            <a:extLst>
              <a:ext uri="{FF2B5EF4-FFF2-40B4-BE49-F238E27FC236}">
                <a16:creationId xmlns:a16="http://schemas.microsoft.com/office/drawing/2014/main" xmlns="" id="{DC1CA8AB-B7BE-4C9F-9A0A-C849A35AA64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008000"/>
            <a:ext cx="5565575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5" name="Объект 3">
            <a:extLst>
              <a:ext uri="{FF2B5EF4-FFF2-40B4-BE49-F238E27FC236}">
                <a16:creationId xmlns:a16="http://schemas.microsoft.com/office/drawing/2014/main" xmlns="" id="{7B0DF164-9487-4D3F-BA7D-E273D7F5A2F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1975912"/>
            <a:ext cx="5565575" cy="4213751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07921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столб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Подзаголовок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512000"/>
            <a:ext cx="3600000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684F2FFD-7164-411A-96A5-A5211A6CA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34E38C26-A932-4007-84B1-21C1D9744A76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4302000" y="1512000"/>
            <a:ext cx="3600000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FA87EF18-D404-4A92-BE37-7AC9B7223D51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8172000" y="1512000"/>
            <a:ext cx="3600000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 столбц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2">
            <a:extLst>
              <a:ext uri="{FF2B5EF4-FFF2-40B4-BE49-F238E27FC236}">
                <a16:creationId xmlns:a16="http://schemas.microsoft.com/office/drawing/2014/main" xmlns="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1"/>
              <a:t>Подзаголовок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512000"/>
            <a:ext cx="2160000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26412" y="1512000"/>
            <a:ext cx="2160588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3" name="Текст 5">
            <a:extLst>
              <a:ext uri="{FF2B5EF4-FFF2-40B4-BE49-F238E27FC236}">
                <a16:creationId xmlns:a16="http://schemas.microsoft.com/office/drawing/2014/main" xmlns="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1412" y="1512000"/>
            <a:ext cx="2160588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5" name="Текст 6">
            <a:extLst>
              <a:ext uri="{FF2B5EF4-FFF2-40B4-BE49-F238E27FC236}">
                <a16:creationId xmlns:a16="http://schemas.microsoft.com/office/drawing/2014/main" xmlns="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16412" y="1507535"/>
            <a:ext cx="2160588" cy="4679250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xmlns="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11412" y="1507535"/>
            <a:ext cx="2160588" cy="4683715"/>
          </a:xfrm>
        </p:spPr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Нижний колонтитул 3">
            <a:extLst>
              <a:ext uri="{FF2B5EF4-FFF2-40B4-BE49-F238E27FC236}">
                <a16:creationId xmlns:a16="http://schemas.microsoft.com/office/drawing/2014/main" xmlns="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D8B3FD9-234A-4B72-9A91-D7DD23D39CDC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1FDBADDA-AF39-45A0-BBAB-A87608C0A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BE77267-9F51-4226-989C-ED57465596ED}"/>
              </a:ext>
            </a:extLst>
          </p:cNvPr>
          <p:cNvSpPr/>
          <p:nvPr userDrawn="1"/>
        </p:nvSpPr>
        <p:spPr>
          <a:xfrm>
            <a:off x="0" y="671400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21000">
                <a:schemeClr val="tx1">
                  <a:lumMod val="75000"/>
                  <a:lumOff val="2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A2CC678-341F-44F8-AE2E-A6C84D75C56A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7A001A-FE8B-41CE-AC81-69D4A2339087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1416AC-94BD-4442-B771-E1ACAA70367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BDB31DC4-A207-4A23-8E7A-40D0ECD04F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1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359999"/>
            <a:ext cx="4416588" cy="5321927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Щелкните, чтобы изменить 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9999" y="5681926"/>
            <a:ext cx="4416587" cy="816075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6245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0" y="2438399"/>
            <a:ext cx="5385600" cy="3044399"/>
          </a:xfrm>
          <a:gradFill>
            <a:gsLst>
              <a:gs pos="83186">
                <a:schemeClr val="tx1"/>
              </a:gs>
              <a:gs pos="0">
                <a:schemeClr val="accent1">
                  <a:alpha val="50000"/>
                </a:schemeClr>
              </a:gs>
              <a:gs pos="46000">
                <a:schemeClr val="accent1">
                  <a:lumMod val="50000"/>
                  <a:alpha val="90000"/>
                </a:schemeClr>
              </a:gs>
            </a:gsLst>
            <a:lin ang="3600000" scaled="0"/>
          </a:gradFill>
        </p:spPr>
        <p:txBody>
          <a:bodyPr lIns="72000" tIns="180000" rIns="180000" bIns="0" rtlCol="0" anchor="t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Щелкните, чтобы изменить 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48971" y="4479264"/>
            <a:ext cx="2851629" cy="749534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1080000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87584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F30A9B71-A789-4057-B729-15D78CF34E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5601" y="3263898"/>
            <a:ext cx="4840085" cy="1626013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Заголовок слайда</a:t>
            </a:r>
          </a:p>
        </p:txBody>
      </p:sp>
      <p:sp>
        <p:nvSpPr>
          <p:cNvPr id="15" name="Текст 3">
            <a:extLst>
              <a:ext uri="{FF2B5EF4-FFF2-40B4-BE49-F238E27FC236}">
                <a16:creationId xmlns:a16="http://schemas.microsoft.com/office/drawing/2014/main" xmlns="" id="{4EF269EA-6AE9-449D-BE5A-03758EA88DD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55601" y="4889910"/>
            <a:ext cx="4840085" cy="816077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vert="horz" lIns="0" tIns="144000" rIns="91440" bIns="0" rtlCol="0">
            <a:noAutofit/>
          </a:bodyPr>
          <a:lstStyle>
            <a:lvl1pPr marL="0" indent="0" algn="r">
              <a:buNone/>
              <a:defRPr lang="en-US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marL="266700" lvl="0" indent="-266700" algn="r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xmlns="" id="{A473F491-E8FD-4CBC-84E6-5139D5161A9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5998" y="651641"/>
            <a:ext cx="5472001" cy="5054346"/>
          </a:xfrm>
        </p:spPr>
        <p:txBody>
          <a:bodyPr rtlCol="0" anchor="b" anchorCtr="0"/>
          <a:lstStyle>
            <a:lvl1pPr>
              <a:defRPr sz="2000"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 sz="1800"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 sz="1600"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 sz="1400"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 sz="1400">
                <a:solidFill>
                  <a:schemeClr val="bg1">
                    <a:lumMod val="7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6788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F30A9B71-A789-4057-B729-15D78CF34E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5601" y="3263898"/>
            <a:ext cx="4840085" cy="1626013"/>
          </a:xfrm>
          <a:gradFill>
            <a:gsLst>
              <a:gs pos="0">
                <a:schemeClr val="tx1">
                  <a:lumMod val="75000"/>
                  <a:lumOff val="25000"/>
                  <a:alpha val="70000"/>
                </a:schemeClr>
              </a:gs>
              <a:gs pos="80000">
                <a:schemeClr val="tx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bg1"/>
                </a:solidFill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/>
              <a:t>Заголовок слайда</a:t>
            </a: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AC12A5E3-4178-4927-9321-CCDE04B7D2A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55601" y="4889911"/>
            <a:ext cx="4840085" cy="816076"/>
          </a:xfrm>
          <a:solidFill>
            <a:schemeClr val="tx1">
              <a:alpha val="80000"/>
            </a:schemeClr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vert="horz" lIns="0" tIns="144000" rIns="91440" bIns="0" rtlCol="0">
            <a:noAutofit/>
          </a:bodyPr>
          <a:lstStyle>
            <a:lvl1pPr marL="0" indent="0" algn="r">
              <a:buNone/>
              <a:defRPr lang="en-US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marL="266700" lvl="0" indent="-266700" algn="r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2" name="Рисунок 2">
            <a:extLst>
              <a:ext uri="{FF2B5EF4-FFF2-40B4-BE49-F238E27FC236}">
                <a16:creationId xmlns:a16="http://schemas.microsoft.com/office/drawing/2014/main" xmlns="" id="{73C2D913-09CE-4035-84E6-3144961151C2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95997" y="651641"/>
            <a:ext cx="5472002" cy="5054346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62631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387D291-05F0-4DD7-A728-945B6C9F2382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61A6105F-5309-4A56-AAF2-8D4A0477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387D291-05F0-4DD7-A728-945B6C9F2382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61A6105F-5309-4A56-AAF2-8D4A0477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F9F7BF0-5084-45F6-AF52-A3013D43946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18816" y="2673350"/>
            <a:ext cx="6754368" cy="1511300"/>
          </a:xfrm>
        </p:spPr>
        <p:txBody>
          <a:bodyPr rtlCol="0" anchor="ctr"/>
          <a:lstStyle>
            <a:lvl1pPr marL="0" indent="0" algn="ctr">
              <a:buNone/>
              <a:defRPr sz="4000"/>
            </a:lvl1pPr>
            <a:lvl2pPr marL="266700" indent="0">
              <a:buNone/>
              <a:defRPr/>
            </a:lvl2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139544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BDA9BE28-009E-4D88-9951-81B453F75A4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White"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6726F2C-157B-477E-AD76-8F54126834C2}"/>
              </a:ext>
            </a:extLst>
          </p:cNvPr>
          <p:cNvSpPr/>
          <p:nvPr userDrawn="1"/>
        </p:nvSpPr>
        <p:spPr>
          <a:xfrm>
            <a:off x="0" y="6191250"/>
            <a:ext cx="12192000" cy="66675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21000">
                <a:schemeClr val="tx1">
                  <a:lumMod val="75000"/>
                  <a:lumOff val="2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rtl="0"/>
            <a:r>
              <a:rPr lang="ru-RU" noProof="1"/>
              <a:t>Щелкните, чтобы изменить заголовок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40000" cy="4377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74FB90F-5E6B-4508-96BB-939635D11AFF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74A1CB7-B157-440C-BA82-A62890EF3721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0" name="Прямоугольник 9">
            <a:extLst>
              <a:ext uri="{FF2B5EF4-FFF2-40B4-BE49-F238E27FC236}">
                <a16:creationId xmlns:a16="http://schemas.microsoft.com/office/drawing/2014/main" xmlns="" id="{EE5B1BAC-5CBE-4B0E-B0AA-1C05EBEE964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200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8" name="Полилиния: Фигура 17">
            <a:extLst>
              <a:ext uri="{FF2B5EF4-FFF2-40B4-BE49-F238E27FC236}">
                <a16:creationId xmlns:a16="http://schemas.microsoft.com/office/drawing/2014/main" xmlns="" id="{168BD16A-5998-4CCA-B0F2-62F67B639AF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1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77425" y="6322399"/>
            <a:ext cx="370575" cy="36512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rtl="0"/>
            <a:fld id="{19B51A1E-902D-48AF-9020-955120F399B6}" type="slidenum">
              <a:rPr lang="ru-RU" noProof="1" dirty="0" smtClean="0"/>
              <a:pPr/>
              <a:t>‹#›</a:t>
            </a:fld>
            <a:endParaRPr lang="ru-RU" noProof="1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4000" y="6322399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1"/>
              <a:t>Добавить нижний колонтитул</a:t>
            </a:r>
          </a:p>
        </p:txBody>
      </p:sp>
      <p:sp>
        <p:nvSpPr>
          <p:cNvPr id="21" name="Надпись 20">
            <a:extLst>
              <a:ext uri="{FF2B5EF4-FFF2-40B4-BE49-F238E27FC236}">
                <a16:creationId xmlns:a16="http://schemas.microsoft.com/office/drawing/2014/main" xmlns="" id="{B3839907-C37E-4F37-B9BB-92B4A49360E6}"/>
              </a:ext>
            </a:extLst>
          </p:cNvPr>
          <p:cNvSpPr txBox="1"/>
          <p:nvPr userDrawn="1"/>
        </p:nvSpPr>
        <p:spPr>
          <a:xfrm>
            <a:off x="10194026" y="6258973"/>
            <a:ext cx="1577974" cy="427535"/>
          </a:xfrm>
          <a:prstGeom prst="rect">
            <a:avLst/>
          </a:prstGeom>
          <a:noFill/>
        </p:spPr>
        <p:txBody>
          <a:bodyPr wrap="square" lIns="0" tIns="144000" rIns="0" bIns="0" rtlCol="0">
            <a:spAutoFit/>
          </a:bodyPr>
          <a:lstStyle/>
          <a:p>
            <a:pPr algn="ctr" rtl="0">
              <a:lnSpc>
                <a:spcPts val="1100"/>
              </a:lnSpc>
            </a:pPr>
            <a:r>
              <a:rPr lang="ru-RU" sz="2000" b="1" spc="0" noProof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Contoso</a:t>
            </a:r>
            <a:r>
              <a:rPr lang="ru-RU" sz="2000" b="1" spc="0" baseline="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spc="0" baseline="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0" i="1" spc="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Suites</a:t>
            </a:r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65" r:id="rId4"/>
    <p:sldLayoutId id="2147483666" r:id="rId5"/>
    <p:sldLayoutId id="2147483673" r:id="rId6"/>
    <p:sldLayoutId id="2147483659" r:id="rId7"/>
    <p:sldLayoutId id="2147483660" r:id="rId8"/>
    <p:sldLayoutId id="2147483664" r:id="rId9"/>
    <p:sldLayoutId id="2147483650" r:id="rId10"/>
    <p:sldLayoutId id="2147483652" r:id="rId11"/>
    <p:sldLayoutId id="2147483671" r:id="rId12"/>
    <p:sldLayoutId id="2147483656" r:id="rId13"/>
    <p:sldLayoutId id="2147483657" r:id="rId14"/>
    <p:sldLayoutId id="2147483667" r:id="rId15"/>
    <p:sldLayoutId id="2147483668" r:id="rId16"/>
    <p:sldLayoutId id="2147483669" r:id="rId17"/>
    <p:sldLayoutId id="2147483672" r:id="rId18"/>
    <p:sldLayoutId id="2147483654" r:id="rId19"/>
    <p:sldLayoutId id="2147483674" r:id="rId20"/>
    <p:sldLayoutId id="2147483655" r:id="rId2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Cambria" panose="02040503050406030204" pitchFamily="18" charset="0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Черная древесная текстура" title="Черная древесная текстура">
            <a:extLst>
              <a:ext uri="{FF2B5EF4-FFF2-40B4-BE49-F238E27FC236}">
                <a16:creationId xmlns:a16="http://schemas.microsoft.com/office/drawing/2014/main" xmlns="" id="{1DFA8E42-E4CC-4EE9-BE99-2FFA2EC79C2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4000" y="146383"/>
            <a:ext cx="11905200" cy="6565233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НЕТ КОРРУПЦИИ</a:t>
            </a:r>
            <a:endParaRPr lang="ru-RU" noProof="1"/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xmlns="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ln>
            <a:solidFill>
              <a:schemeClr val="bg2">
                <a:lumMod val="10000"/>
              </a:schemeClr>
            </a:solidFill>
          </a:ln>
        </p:spPr>
        <p:txBody>
          <a:bodyPr rtlCol="0"/>
          <a:lstStyle/>
          <a:p>
            <a:pPr rtl="0"/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89996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2</a:t>
            </a:fld>
            <a:endParaRPr lang="ru-RU" noProof="1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ГАУСО СО «СРЦН города Каменска-Уральского»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34"/>
          </p:nvPr>
        </p:nvSpPr>
        <p:spPr>
          <a:xfrm>
            <a:off x="337426" y="1298947"/>
            <a:ext cx="11339999" cy="58804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>
                <a:latin typeface="Bahnschrift SemiBold Condensed" panose="020B0502040204020203" pitchFamily="34" charset="0"/>
              </a:rPr>
              <a:t>Деятельность по противодействию коррупции в 2023году</a:t>
            </a:r>
          </a:p>
          <a:p>
            <a:pPr marL="0" indent="0">
              <a:buNone/>
            </a:pP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212" y="2321938"/>
            <a:ext cx="4283013" cy="3212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101418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3</a:t>
            </a:fld>
            <a:endParaRPr lang="ru-RU" noProof="1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ГАУСО СО «СРЦН города Каменска-Уральского»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34"/>
          </p:nvPr>
        </p:nvSpPr>
        <p:spPr>
          <a:xfrm>
            <a:off x="431999" y="1008001"/>
            <a:ext cx="11339999" cy="58804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Bahnschrift SemiBold Condensed" panose="020B0502040204020203" pitchFamily="34" charset="0"/>
              </a:rPr>
              <a:t>В</a:t>
            </a:r>
            <a:r>
              <a:rPr lang="ru-RU" sz="2400" dirty="0"/>
              <a:t> клубе «Ровесник» проведен конкурс детских творческих работ антикоррупционной направленности «Моя законотворческая инициатива». </a:t>
            </a:r>
          </a:p>
          <a:p>
            <a:pPr marL="0" indent="0">
              <a:buNone/>
            </a:pP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3379" y="2029940"/>
            <a:ext cx="3879273" cy="29094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46" y="1930630"/>
            <a:ext cx="2201333" cy="31874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131" y="1890943"/>
            <a:ext cx="2288490" cy="31874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534" y="1851257"/>
            <a:ext cx="2899305" cy="326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1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4</a:t>
            </a:fld>
            <a:endParaRPr lang="ru-RU" noProof="1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ГАУСО СО «СРЦН города Каменска-Уральского»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34"/>
          </p:nvPr>
        </p:nvSpPr>
        <p:spPr>
          <a:xfrm>
            <a:off x="431999" y="1008001"/>
            <a:ext cx="11339999" cy="58804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Bahnschrift SemiBold Condensed" panose="020B0502040204020203" pitchFamily="34" charset="0"/>
              </a:rPr>
              <a:t>В</a:t>
            </a:r>
            <a:r>
              <a:rPr lang="ru-RU" sz="2400" dirty="0"/>
              <a:t> клубе «Ровесник» проведен конкурс детских творческих работ антикоррупционной направленности «Моя законотворческая инициатива». </a:t>
            </a:r>
          </a:p>
          <a:p>
            <a:pPr marL="0" indent="0">
              <a:buNone/>
            </a:pP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22" y="2029939"/>
            <a:ext cx="3879273" cy="29094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13" y="1970316"/>
            <a:ext cx="2201333" cy="31874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064" y="1890942"/>
            <a:ext cx="2288490" cy="31874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4001" y="1930629"/>
            <a:ext cx="2899305" cy="326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5</a:t>
            </a:fld>
            <a:endParaRPr lang="ru-RU" noProof="1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ГАУСО СО «СРЦН города Каменска-Уральского»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34"/>
          </p:nvPr>
        </p:nvSpPr>
        <p:spPr>
          <a:xfrm>
            <a:off x="431999" y="1008001"/>
            <a:ext cx="11339999" cy="58804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Bahnschrift SemiBold Condensed" panose="020B0502040204020203" pitchFamily="34" charset="0"/>
              </a:rPr>
              <a:t>В</a:t>
            </a:r>
            <a:r>
              <a:rPr lang="ru-RU" sz="2400" dirty="0"/>
              <a:t> клубе «Ровесник» проведен конкурс детских творческих работ антикоррупционной направленности «Моя законотворческая инициатива». </a:t>
            </a:r>
          </a:p>
          <a:p>
            <a:pPr marL="0" indent="0">
              <a:buNone/>
            </a:pP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526" y="2029937"/>
            <a:ext cx="3879273" cy="29094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6679" y="1890941"/>
            <a:ext cx="2201333" cy="31874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3029" y="1890941"/>
            <a:ext cx="2288490" cy="31874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341" y="1851254"/>
            <a:ext cx="2899305" cy="326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76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6</a:t>
            </a:fld>
            <a:endParaRPr lang="ru-RU" noProof="1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ГАУСО СО «СРЦН города Каменска-Уральского»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34"/>
          </p:nvPr>
        </p:nvSpPr>
        <p:spPr>
          <a:xfrm>
            <a:off x="431999" y="1008001"/>
            <a:ext cx="11339999" cy="58804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Bahnschrift SemiBold Condensed" panose="020B0502040204020203" pitchFamily="34" charset="0"/>
              </a:rPr>
              <a:t>В</a:t>
            </a:r>
            <a:r>
              <a:rPr lang="ru-RU" sz="2400" dirty="0"/>
              <a:t> клубе «Ровесник» проведен конкурс детских творческих работ антикоррупционной направленности «Моя законотворческая инициатива». </a:t>
            </a:r>
          </a:p>
          <a:p>
            <a:pPr marL="0" indent="0">
              <a:buNone/>
            </a:pP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127" y="2029937"/>
            <a:ext cx="3879273" cy="29094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5591" y="1890939"/>
            <a:ext cx="2201333" cy="31874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272" y="1930627"/>
            <a:ext cx="2288490" cy="31874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292" y="1890940"/>
            <a:ext cx="2899305" cy="326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79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7</a:t>
            </a:fld>
            <a:endParaRPr lang="ru-RU" noProof="1"/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2" r="9402"/>
          <a:stretch>
            <a:fillRect/>
          </a:stretch>
        </p:blipFill>
        <p:spPr>
          <a:xfrm>
            <a:off x="5721925" y="302506"/>
            <a:ext cx="3254351" cy="30059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Текст 6"/>
          <p:cNvSpPr>
            <a:spLocks noGrp="1"/>
          </p:cNvSpPr>
          <p:nvPr>
            <p:ph type="ctrTitle"/>
          </p:nvPr>
        </p:nvSpPr>
        <p:spPr>
          <a:xfrm>
            <a:off x="355601" y="133005"/>
            <a:ext cx="4840085" cy="6043352"/>
          </a:xfrm>
        </p:spPr>
        <p:txBody>
          <a:bodyPr/>
          <a:lstStyle/>
          <a:p>
            <a:pPr algn="l"/>
            <a:r>
              <a:rPr lang="ru-RU" sz="4400" dirty="0" smtClean="0">
                <a:latin typeface="Bahnschrift SemiBold Condensed" panose="020B0502040204020203" pitchFamily="34" charset="0"/>
              </a:rPr>
              <a:t>С сотрудниками </a:t>
            </a:r>
            <a:r>
              <a:rPr lang="ru-RU" sz="4400" dirty="0">
                <a:latin typeface="Bahnschrift SemiBold Condensed" panose="020B0502040204020203" pitchFamily="34" charset="0"/>
              </a:rPr>
              <a:t>учреждения  проводятся информационно-разъяснительная беседы и обучающие </a:t>
            </a:r>
            <a:r>
              <a:rPr lang="ru-RU" sz="4400" dirty="0" smtClean="0">
                <a:latin typeface="Bahnschrift SemiBold Condensed" panose="020B0502040204020203" pitchFamily="34" charset="0"/>
              </a:rPr>
              <a:t>семинары </a:t>
            </a:r>
            <a:r>
              <a:rPr lang="ru-RU" sz="4400" dirty="0">
                <a:latin typeface="Bahnschrift SemiBold Condensed" panose="020B0502040204020203" pitchFamily="34" charset="0"/>
              </a:rPr>
              <a:t>по противодействию коррупции </a:t>
            </a:r>
            <a:endParaRPr lang="ru-RU" sz="4400" dirty="0">
              <a:latin typeface="Bahnschrift SemiBold Condensed" panose="020B0502040204020203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095" y="3027575"/>
            <a:ext cx="3832617" cy="28744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60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8</a:t>
            </a:fld>
            <a:endParaRPr lang="ru-RU" noProof="1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32000" y="576000"/>
            <a:ext cx="11340000" cy="432000"/>
          </a:xfrm>
        </p:spPr>
        <p:txBody>
          <a:bodyPr/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Что такое коррупция, и ее последствия отобразили дети в своих рисунках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956" y="3491344"/>
            <a:ext cx="3397462" cy="2548096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48" y="953967"/>
            <a:ext cx="2186608" cy="2915477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6" r="12001"/>
          <a:stretch/>
        </p:blipFill>
        <p:spPr>
          <a:xfrm>
            <a:off x="5971418" y="1123167"/>
            <a:ext cx="2261062" cy="25770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069" y="3362742"/>
            <a:ext cx="3568931" cy="267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57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12"/>
          <p:cNvPicPr>
            <a:picLocks noGrp="1" noChangeAspect="1"/>
          </p:cNvPicPr>
          <p:nvPr>
            <p:ph sz="half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02" y="1230283"/>
            <a:ext cx="6090734" cy="4061749"/>
          </a:xfrm>
        </p:spPr>
      </p:pic>
      <p:sp>
        <p:nvSpPr>
          <p:cNvPr id="2" name="Номер слайда 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1" smtClean="0"/>
              <a:pPr rtl="0"/>
              <a:t>9</a:t>
            </a:fld>
            <a:endParaRPr lang="ru-RU" noProof="1"/>
          </a:p>
        </p:txBody>
      </p:sp>
      <p:sp>
        <p:nvSpPr>
          <p:cNvPr id="14" name="Подзаголовок 9"/>
          <p:cNvSpPr>
            <a:spLocks noGrp="1"/>
          </p:cNvSpPr>
          <p:nvPr>
            <p:ph type="ctrTitle"/>
          </p:nvPr>
        </p:nvSpPr>
        <p:spPr>
          <a:xfrm>
            <a:off x="7493000" y="141316"/>
            <a:ext cx="3836200" cy="6035039"/>
          </a:xfrm>
        </p:spPr>
        <p:txBody>
          <a:bodyPr/>
          <a:lstStyle/>
          <a:p>
            <a:r>
              <a:rPr lang="ru-RU" dirty="0">
                <a:latin typeface="Bahnschrift SemiBold Condensed" panose="020B0502040204020203" pitchFamily="34" charset="0"/>
              </a:rPr>
              <a:t>В рамках дня правовой помощи юрисконсульт проводит бесплатные юридические консультации	</a:t>
            </a:r>
            <a:br>
              <a:rPr lang="ru-RU" dirty="0">
                <a:latin typeface="Bahnschrift SemiBold Condensed" panose="020B0502040204020203" pitchFamily="34" charset="0"/>
              </a:rPr>
            </a:br>
            <a:endParaRPr lang="ru-RU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93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Custom 131">
      <a:dk1>
        <a:sysClr val="windowText" lastClr="000000"/>
      </a:dk1>
      <a:lt1>
        <a:srgbClr val="FFFFFF"/>
      </a:lt1>
      <a:dk2>
        <a:srgbClr val="3F3F3F"/>
      </a:dk2>
      <a:lt2>
        <a:srgbClr val="F2F2F2"/>
      </a:lt2>
      <a:accent1>
        <a:srgbClr val="056AFF"/>
      </a:accent1>
      <a:accent2>
        <a:srgbClr val="FF391E"/>
      </a:accent2>
      <a:accent3>
        <a:srgbClr val="A1CC18"/>
      </a:accent3>
      <a:accent4>
        <a:srgbClr val="FFC000"/>
      </a:accent4>
      <a:accent5>
        <a:srgbClr val="1554B2"/>
      </a:accent5>
      <a:accent6>
        <a:srgbClr val="8BB20C"/>
      </a:accent6>
      <a:hlink>
        <a:srgbClr val="056AFF"/>
      </a:hlink>
      <a:folHlink>
        <a:srgbClr val="056AFF"/>
      </a:folHlink>
    </a:clrScheme>
    <a:fontScheme name="Custom 150">
      <a:majorFont>
        <a:latin typeface="Rockwel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83186">
              <a:schemeClr val="tx1"/>
            </a:gs>
            <a:gs pos="0">
              <a:schemeClr val="accent1">
                <a:alpha val="50000"/>
              </a:schemeClr>
            </a:gs>
            <a:gs pos="46000">
              <a:schemeClr val="accent1">
                <a:lumMod val="50000"/>
                <a:alpha val="90000"/>
              </a:schemeClr>
            </a:gs>
          </a:gsLst>
          <a:lin ang="3600000" scaled="0"/>
        </a:gradFill>
      </a:spPr>
      <a:bodyPr vert="horz" lIns="72000" tIns="180000" rIns="180000" bIns="0" rtlCol="0" anchor="t">
        <a:noAutofit/>
      </a:bodyPr>
      <a:lstStyle>
        <a:defPPr algn="r">
          <a:lnSpc>
            <a:spcPts val="4700"/>
          </a:lnSpc>
          <a:spcBef>
            <a:spcPct val="0"/>
          </a:spcBef>
          <a:defRPr sz="4500">
            <a:solidFill>
              <a:schemeClr val="bg1"/>
            </a:solidFill>
            <a:latin typeface="Rockwell" panose="02060603020205020403" pitchFamily="18" charset="0"/>
            <a:ea typeface="+mj-ea"/>
            <a:cs typeface="+mj-cs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_35909822_TF00564740" id="{005A5087-35E1-4C50-99DF-F225247478D7}" vid="{7017136D-CB46-4C38-9BAD-51D1E93316CF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54D3619-0FAE-444B-BDB2-2354531561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535D37E-7F4E-4FAA-AEBF-D3016C5066C4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294B36EA-CF11-40D0-93CA-F9002F3EA3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(темное дерево)</Template>
  <TotalTime>0</TotalTime>
  <Words>154</Words>
  <Application>Microsoft Office PowerPoint</Application>
  <PresentationFormat>Широкоэкранный</PresentationFormat>
  <Paragraphs>23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Bahnschrift SemiBold Condensed</vt:lpstr>
      <vt:lpstr>Calibri</vt:lpstr>
      <vt:lpstr>Calibri Light</vt:lpstr>
      <vt:lpstr>Cambria</vt:lpstr>
      <vt:lpstr>Times New Roman</vt:lpstr>
      <vt:lpstr>Тема Office</vt:lpstr>
      <vt:lpstr>НЕТ КОРРУПЦИИ</vt:lpstr>
      <vt:lpstr>ГАУСО СО «СРЦН города Каменска-Уральского»</vt:lpstr>
      <vt:lpstr>ГАУСО СО «СРЦН города Каменска-Уральского»</vt:lpstr>
      <vt:lpstr>ГАУСО СО «СРЦН города Каменска-Уральского»</vt:lpstr>
      <vt:lpstr>ГАУСО СО «СРЦН города Каменска-Уральского»</vt:lpstr>
      <vt:lpstr>ГАУСО СО «СРЦН города Каменска-Уральского»</vt:lpstr>
      <vt:lpstr>С сотрудниками учреждения  проводятся информационно-разъяснительная беседы и обучающие семинары по противодействию коррупции </vt:lpstr>
      <vt:lpstr>Что такое коррупция, и ее последствия отобразили дети в своих рисунках </vt:lpstr>
      <vt:lpstr>В рамках дня правовой помощи юрисконсульт проводит бесплатные юридические консультации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2023-12-27T15:15:43Z</dcterms:created>
  <dcterms:modified xsi:type="dcterms:W3CDTF">2023-12-27T16:00:20Z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