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obbyndom.ru/tapocki-iz-sestiugolnikov-kruckom-so-shemoj-master-klass-s-opisaniem-foto-i-video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yazalochka.spb.ru/tapochki-iz-shestiugolnikov-kryuchkom-shema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ГАУ «КЦСОН города Каменска-Уральского»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Тапочки из шестиугольников</a:t>
            </a:r>
            <a:r>
              <a:rPr lang="ru-RU" dirty="0" smtClean="0"/>
              <a:t>»</a:t>
            </a:r>
            <a:endParaRPr lang="ru-RU" dirty="0" smtClean="0"/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32656"/>
            <a:ext cx="6480720" cy="6336704"/>
          </a:xfrm>
        </p:spPr>
      </p:pic>
    </p:spTree>
    <p:extLst>
      <p:ext uri="{BB962C8B-B14F-4D97-AF65-F5344CB8AC3E}">
        <p14:creationId xmlns:p14="http://schemas.microsoft.com/office/powerpoint/2010/main" val="156610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424" y="2282952"/>
            <a:ext cx="3121152" cy="2292096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89709"/>
            <a:ext cx="7632848" cy="5591619"/>
          </a:xfrm>
        </p:spPr>
      </p:pic>
    </p:spTree>
    <p:extLst>
      <p:ext uri="{BB962C8B-B14F-4D97-AF65-F5344CB8AC3E}">
        <p14:creationId xmlns:p14="http://schemas.microsoft.com/office/powerpoint/2010/main" val="2297609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8136903" cy="5904656"/>
          </a:xfrm>
        </p:spPr>
      </p:pic>
    </p:spTree>
    <p:extLst>
      <p:ext uri="{BB962C8B-B14F-4D97-AF65-F5344CB8AC3E}">
        <p14:creationId xmlns:p14="http://schemas.microsoft.com/office/powerpoint/2010/main" val="1990582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68760"/>
            <a:ext cx="7488832" cy="4857403"/>
          </a:xfrm>
        </p:spPr>
      </p:pic>
    </p:spTree>
    <p:extLst>
      <p:ext uri="{BB962C8B-B14F-4D97-AF65-F5344CB8AC3E}">
        <p14:creationId xmlns:p14="http://schemas.microsoft.com/office/powerpoint/2010/main" val="228173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https://hobbyndom.ru/tapocki-iz-sestiugolnikov-kruckom-so-shemoj-master-klass-s-opisaniem-foto-i-video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vyazalochka.spb.ru/tapochki-iz-shestiugolnikov-kryuchkom-shema</a:t>
            </a:r>
            <a:endParaRPr lang="ru-RU" dirty="0" smtClean="0"/>
          </a:p>
          <a:p>
            <a:r>
              <a:rPr lang="en-US" dirty="0"/>
              <a:t>https://hobbyndom.ru/sestiugolnik-kruckom-shema-i-video-dla-nacinausih/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</TotalTime>
  <Words>57</Words>
  <Application>Microsoft Office PowerPoint</Application>
  <PresentationFormat>Экран (4:3)</PresentationFormat>
  <Paragraphs>13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Волна</vt:lpstr>
      <vt:lpstr>ГАУ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R</cp:lastModifiedBy>
  <cp:revision>4</cp:revision>
  <dcterms:created xsi:type="dcterms:W3CDTF">2023-10-07T13:54:31Z</dcterms:created>
  <dcterms:modified xsi:type="dcterms:W3CDTF">2023-11-18T17:40:11Z</dcterms:modified>
</cp:coreProperties>
</file>