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72" r:id="rId3"/>
    <p:sldId id="260" r:id="rId4"/>
    <p:sldId id="268" r:id="rId5"/>
    <p:sldId id="266" r:id="rId6"/>
    <p:sldId id="271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63" r:id="rId15"/>
    <p:sldId id="28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e6/61/04/e66104796b2df4d6c53f0da0de015563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«Изготовление подставок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 цветы.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Мандалы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628800"/>
            <a:ext cx="7704856" cy="4693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Каждой из культур присущи определённые атрибуты и сакральные символы, которые являются неотъемлемой частью жизни людей. Для непосвящённых они могут казаться обычными предметами, чьё предназначение остаётся либо полностью непонятым, либо же истолковывается неверно.</a:t>
            </a:r>
          </a:p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Так, нарисованный или сплетённый из ниток геометрический узор (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) людям, плохо ориентирующимся в восточных практиках, может показаться обыкновенным предметом для украшения интерьера. На самом деле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это магический знак, наделённый особой силой помогать в исполнении заветных желаний, который человек создаёт своими руками.</a:t>
            </a:r>
            <a:endParaRPr lang="ru-RU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3310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169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99592" y="2293301"/>
            <a:ext cx="7992888" cy="3028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каких ниток лучше делать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Собственноручное создание оберега из ниток на сегодняшний день считается одним из самых интересных и доступных для обыкновенных людей способом. В процессе плетения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«зарядится» позитивной энергией человека и «настроится» на нужную для него волну.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7609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Приступая к созданию оберега необходимо хорошенько подумать над тем, какие он будет содержать цвета: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оранжевый и жёлтый помогут защитить физическое тело от болезней и магического влияния;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оттенки голубого и синего цвета приносят спокойствие, берегут от сглаза и помогают человеку сконцентрироваться;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зелёный приносит денежный достаток и везение в работе;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красный помогает улучшить позиции на любовном фронте;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фиолетовый и сиреневый способствует раскрытию творческих талантов;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белый помогает улучшить память и упорядочить мысли.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1035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 fontScale="92500" lnSpcReduction="10000"/>
          </a:bodyPr>
          <a:lstStyle/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После того как будет выбрана цветовая гамма необходимо заняться подбором ниток, из которых, и будет создаваться оберег. Опытные рукодельницы советуют обратить внимание на такие нюансы:</a:t>
            </a:r>
          </a:p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лучше всего выглядит изделие, созданное из натуральной шерсти;</a:t>
            </a:r>
          </a:p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плетения небольших оберегов стоит выбрать жесткий лён или хлопок;</a:t>
            </a:r>
          </a:p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придать изделию блеска поможет нить из хлопка с добавлением вискозы;</a:t>
            </a:r>
          </a:p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ворсистый акрил лучше использовать для обучения;</a:t>
            </a:r>
          </a:p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капроновые нити хорошо тянутся, но и провисают со временем, их лучше не использовать.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Как плести, в чём суть плетения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1026" name="Picture 2" descr="C:\Users\Администратор\Desktop\hello_html_m7961f3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36912"/>
            <a:ext cx="7488832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916832"/>
            <a:ext cx="691276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Начинающим можно попробовать свои силы в создании одной из самых простых вариаций оберега. Для работы понадобится: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тонкие спицы – 4 шт.;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ножницы;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натуральные нитки нескольких цветов;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дополнительные элементы для декора.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Процесс плетения: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Администратор\Desktop\qaimg-co327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025" y="2492896"/>
            <a:ext cx="8023423" cy="36724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1028343"/>
            <a:ext cx="69847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 середине одной спицы привязывают нить, затягивая её в крепкий угол. Оставшийся конец нити отрезают.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Вторую спицу накладывают сверху «крестом» и привязывают нитью того же цвета.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Далее, нить оборачивают вокруг соединения спиц несколько раз таким образом, чтобы получился небольшой квадрат.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Такие же действия повторяют на второй паре спиц.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Две заготовки соединяют между собой так, чтобы крепление было полностью неподвижным. Вокруг каждой палочки делают несколько оборотов, двигаясь по часовой стрелке.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1412776"/>
            <a:ext cx="734481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внедрения второго цвета одну рабочую нить отрезают, вторую наращивают на неё, не забывая отрезать лишние узлы.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Дальнейшее плетение выполняют методом «квадрата», предполагающего проведение оборота на каждой второй по счёту спицей. Таким способом необходимо проделать необходимое количество оборотов, не забывая добавлять в изделие нити другого цвета.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Подготовленными декоративными элементами, в роли которых могут выступать крупные бусины или мелкие бисеринки, можно украсить готовую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мандалу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придав ей особой индивидуальности. Прикрепить бисер можно с помощью иголки или силикатного клея.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Суть плетения оберега заключается в том настроение и посылы, с которым он создаётся, в дальнейшем возвратились к человеку. Для этого необходимо быть максимально сосредоточенным в процессе и не обращать внимания на внешние раздражители.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во время плетения в голове постоянно возникает одна и та же мысль это может значить, что сама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пытается обратить на неё внимание;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в процессе работы оберег перестал нравиться, плетение следует прекратить;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заготовка сломалась, это означает, что ресурс оберега исчерпался ещё до того момента, пока он был закончен.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Вот несколько полезных советов: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>
            <a:normAutofit fontScale="55000" lnSpcReduction="20000"/>
          </a:bodyPr>
          <a:lstStyle/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Существует множество схем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используя которые, можно создать подходящий оберег. Начинающие могут обратить своё внимание на такие виды: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Кельтский узел. Совмещающий женскую и мужскую энергию оберег помогает достичь желаемого.</a:t>
            </a:r>
          </a:p>
          <a:p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любви. Для её создания используют нитки красных и розовых оттенков, так как считается, что эти цвета привлекают любовь и помогают оживить страсть в отношениях.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Денежная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Привлекающий деньги оберег плетут из зелёных ниток, максимально сконцентрировавшись при этом на мыслях о материальном благополучии.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Разноцветная </a:t>
            </a:r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мандала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желаний. Суть создания этого вида заключается в использовании нескольких цветов, каждый из которых отвечает за реализацию определённого желания. Во время плетения необходимо быть в хорошем и благостном расположении духа.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Схемы плетения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мандал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3305175" y="2906713"/>
          <a:ext cx="571500" cy="685800"/>
        </p:xfrm>
        <a:graphic>
          <a:graphicData uri="http://schemas.openxmlformats.org/presentationml/2006/ole">
            <p:oleObj spid="_x0000_s3074" name="Объект упаковщика для оболочки" showAsIcon="1" r:id="rId3" imgW="571680" imgH="685800" progId="Package">
              <p:embed/>
            </p:oleObj>
          </a:graphicData>
        </a:graphic>
      </p:graphicFrame>
      <p:pic>
        <p:nvPicPr>
          <p:cNvPr id="3075" name="Picture 3" descr="C:\Users\Администратор\Desktop\1014762528-e1548241584856-1024x7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3" y="1628800"/>
            <a:ext cx="7891982" cy="4899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://t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me/</a:t>
            </a:r>
            <a:r>
              <a:rPr lang="en-US" sz="3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tkanercom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  <a:hlinkClick r:id="rId3"/>
            </a:endParaRPr>
          </a:p>
          <a:p>
            <a:endParaRPr lang="ru-RU" dirty="0" smtClean="0">
              <a:hlinkClick r:id="rId3"/>
            </a:endParaRPr>
          </a:p>
          <a:p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2805549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88</TotalTime>
  <Words>790</Words>
  <Application>Microsoft Office PowerPoint</Application>
  <PresentationFormat>Экран (4:3)</PresentationFormat>
  <Paragraphs>55</Paragraphs>
  <Slides>15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Волна</vt:lpstr>
      <vt:lpstr>Пакет</vt:lpstr>
      <vt:lpstr>ГАУ «КЦСОН города Каменска-Уральского»</vt:lpstr>
      <vt:lpstr>Слайд 2</vt:lpstr>
      <vt:lpstr>Слайд 3</vt:lpstr>
      <vt:lpstr>Слайд 4</vt:lpstr>
      <vt:lpstr>Слайд 5</vt:lpstr>
      <vt:lpstr>Как плести, в чём суть плетения </vt:lpstr>
      <vt:lpstr>Слайд 7</vt:lpstr>
      <vt:lpstr>Процесс плетения:</vt:lpstr>
      <vt:lpstr>Слайд 9</vt:lpstr>
      <vt:lpstr>Слайд 10</vt:lpstr>
      <vt:lpstr>Вот несколько полезных советов:</vt:lpstr>
      <vt:lpstr>Схемы плетения мандал </vt:lpstr>
      <vt:lpstr>Слайд 13</vt:lpstr>
      <vt:lpstr>Источники используемой литературы: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*</cp:lastModifiedBy>
  <cp:revision>12</cp:revision>
  <dcterms:created xsi:type="dcterms:W3CDTF">2023-10-07T13:54:31Z</dcterms:created>
  <dcterms:modified xsi:type="dcterms:W3CDTF">2023-11-15T05:53:55Z</dcterms:modified>
</cp:coreProperties>
</file>