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10"/>
  </p:notesMasterIdLst>
  <p:sldIdLst>
    <p:sldId id="256" r:id="rId2"/>
    <p:sldId id="264" r:id="rId3"/>
    <p:sldId id="271" r:id="rId4"/>
    <p:sldId id="270" r:id="rId5"/>
    <p:sldId id="269" r:id="rId6"/>
    <p:sldId id="272" r:id="rId7"/>
    <p:sldId id="273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688632" cy="2376264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««Бабушкины экскурсии»»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001549"/>
            <a:ext cx="4572000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64014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Набережная </a:t>
            </a:r>
            <a:r>
              <a:rPr lang="ru-RU" dirty="0" smtClean="0"/>
              <a:t>Исети – </a:t>
            </a:r>
            <a:r>
              <a:rPr lang="ru-RU" dirty="0"/>
              <a:t>место для размеренного семейного отдыха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82" y="836712"/>
            <a:ext cx="4093832" cy="2729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51784" y="1047160"/>
            <a:ext cx="43406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242F33"/>
                </a:solidFill>
                <a:latin typeface="PT Serif"/>
              </a:rPr>
              <a:t>В ноябре 2019 года жители Каменска-Уральского выбирали общественные территории, которые надо благоустроить. Лидером голосования стал парк между улицей Набережной и рекой Исеть. Не все знают, что первый проект его застройки был разработан еще в 1956 году.</a:t>
            </a:r>
            <a:endParaRPr lang="ru-RU" sz="1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61" y="3284984"/>
            <a:ext cx="3636942" cy="287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2075" y="-6096000"/>
            <a:ext cx="2897698" cy="46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623" y="3565933"/>
            <a:ext cx="1746484" cy="2803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5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01" y="332656"/>
            <a:ext cx="4663039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425957" cy="256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695" y="3789039"/>
            <a:ext cx="3507429" cy="233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89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64046" y="191683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/>
              <a:t>Сквер имеет холмистую местность. То вниз, то вверх ведут дорожки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32656"/>
            <a:ext cx="8820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</a:rPr>
              <a:t>Пенсионеры, много семей с детьми собрались в субботу на Набережной, которую открыли после реконструкции. Церемонию посетил глава Каменска-Уральского Алексей Герасимов, который поздравил горожан с завершением работ по благоустройству важной и любимой территории.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По словам градоначальника, рабочие компании-подрядчика все сделали хорошо и уложились в сроки, при этом он подчеркнул, что на этом благоустройство Набережной не окончено — в ближайшие годы </a:t>
            </a:r>
            <a:r>
              <a:rPr lang="ru-RU" sz="1400" dirty="0" err="1">
                <a:solidFill>
                  <a:srgbClr val="000000"/>
                </a:solidFill>
              </a:rPr>
              <a:t>каменцы</a:t>
            </a:r>
            <a:r>
              <a:rPr lang="ru-RU" sz="1400" dirty="0">
                <a:solidFill>
                  <a:srgbClr val="000000"/>
                </a:solidFill>
              </a:rPr>
              <a:t> увидят дальнейшее ее преображение.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74" y="1717651"/>
            <a:ext cx="4081636" cy="3074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402" y="4394255"/>
            <a:ext cx="1719105" cy="2283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7072"/>
            <a:ext cx="1935942" cy="2571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764" y="551572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/>
              <a:t>Фонари </a:t>
            </a:r>
            <a:r>
              <a:rPr lang="ru-RU" sz="1400" dirty="0" smtClean="0"/>
              <a:t>необычные, но </a:t>
            </a:r>
            <a:r>
              <a:rPr lang="ru-RU" sz="1400" dirty="0"/>
              <a:t>смотрится очень мило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651" y="2440052"/>
            <a:ext cx="2934580" cy="195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42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3888" y="620688"/>
            <a:ext cx="27363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На набережной имеется несколько мостиков. Каждый очень </a:t>
            </a:r>
            <a:r>
              <a:rPr lang="ru-RU" sz="1400" dirty="0" smtClean="0"/>
              <a:t>индивидуален</a:t>
            </a:r>
            <a:r>
              <a:rPr lang="ru-RU" sz="14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146" y="329267"/>
            <a:ext cx="1881733" cy="249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581" y="2635216"/>
            <a:ext cx="2604597" cy="3459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48" y="620688"/>
            <a:ext cx="2580299" cy="3427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0014" y="4365104"/>
            <a:ext cx="28885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Дорожки все извилистые. С коляской гулять не совсем удобно. Потому, что часто приходится подниматься в гору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6429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206084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/>
              <a:t>На набережной очень много скамеек, а также имеются </a:t>
            </a:r>
            <a:r>
              <a:rPr lang="ru-RU" sz="1400" dirty="0" smtClean="0"/>
              <a:t>качели</a:t>
            </a:r>
            <a:endParaRPr lang="ru-RU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84" y="244891"/>
            <a:ext cx="2517350" cy="334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310" y="463995"/>
            <a:ext cx="1777380" cy="133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555" y="2609608"/>
            <a:ext cx="2586454" cy="343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7634" y="39330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/>
              <a:t>Появились новые архитектурные сооружения, которые очень украшают сквер</a:t>
            </a:r>
            <a:r>
              <a:rPr lang="ru-RU" sz="1400" dirty="0" smtClean="0"/>
              <a:t>!</a:t>
            </a:r>
            <a:endParaRPr lang="ru-RU" sz="1400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972" y="447793"/>
            <a:ext cx="2204419" cy="1469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62" y="4510910"/>
            <a:ext cx="2820144" cy="158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683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583813"/>
            <a:ext cx="2808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Отполированные камни выглядят симпатично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8632" y="404664"/>
            <a:ext cx="1881733" cy="249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443" y="552981"/>
            <a:ext cx="2761914" cy="2080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3193152"/>
            <a:ext cx="4480173" cy="2445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58" y="2648222"/>
            <a:ext cx="3449960" cy="230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2400" y="5229199"/>
            <a:ext cx="37975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Зона занятий  со спортивными тренажёрами</a:t>
            </a:r>
            <a:endParaRPr lang="ru-RU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81149" y="5877272"/>
            <a:ext cx="37975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Есть где погулять , позаниматься и поглядеть.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6671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1196752"/>
            <a:ext cx="65347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solidFill>
                  <a:prstClr val="black"/>
                </a:solidFill>
              </a:rPr>
              <a:t> https://otzovik.com/review_15338137.html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triptonkosti.ru/6-foto/kamensk-uralskij-proekt-naberezhnoj-85-foto.html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https://eburg.mk.ru/social/2021/10/25/otkryty-obnovlennye-naberezhnaya-i-alleya-v-kamenskeuralskom.html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373</TotalTime>
  <Words>269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««Бабушкины экскурсии»»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33</cp:revision>
  <dcterms:created xsi:type="dcterms:W3CDTF">2022-09-08T03:28:16Z</dcterms:created>
  <dcterms:modified xsi:type="dcterms:W3CDTF">2023-11-16T13:06:15Z</dcterms:modified>
</cp:coreProperties>
</file>