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0FB0EFF-04E8-4093-AAC4-A43E5650D6B7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593A04D-15F9-4AE7-9D45-139A0A2C5B2B}" type="slidenum">
              <a:rPr lang="ru-RU" smtClean="0"/>
              <a:t>‹#›</a:t>
            </a:fld>
            <a:endParaRPr lang="ru-RU"/>
          </a:p>
        </p:txBody>
      </p:sp>
      <p:grpSp>
        <p:nvGrpSpPr>
          <p:cNvPr id="9" name="Group 8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662532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B0EFF-04E8-4093-AAC4-A43E5650D6B7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A04D-15F9-4AE7-9D45-139A0A2C5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7472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0FB0EFF-04E8-4093-AAC4-A43E5650D6B7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593A04D-15F9-4AE7-9D45-139A0A2C5B2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3455438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B0EFF-04E8-4093-AAC4-A43E5650D6B7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A04D-15F9-4AE7-9D45-139A0A2C5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966951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B0EFF-04E8-4093-AAC4-A43E5650D6B7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A04D-15F9-4AE7-9D45-139A0A2C5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77134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B0EFF-04E8-4093-AAC4-A43E5650D6B7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A04D-15F9-4AE7-9D45-139A0A2C5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6815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B0EFF-04E8-4093-AAC4-A43E5650D6B7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A04D-15F9-4AE7-9D45-139A0A2C5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1196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0FB0EFF-04E8-4093-AAC4-A43E5650D6B7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593A04D-15F9-4AE7-9D45-139A0A2C5B2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492685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0FB0EFF-04E8-4093-AAC4-A43E5650D6B7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593A04D-15F9-4AE7-9D45-139A0A2C5B2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59827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B0EFF-04E8-4093-AAC4-A43E5650D6B7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A04D-15F9-4AE7-9D45-139A0A2C5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89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B0EFF-04E8-4093-AAC4-A43E5650D6B7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A04D-15F9-4AE7-9D45-139A0A2C5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2912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C0FB0EFF-04E8-4093-AAC4-A43E5650D6B7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593A04D-15F9-4AE7-9D45-139A0A2C5B2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60603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  <p:sldLayoutId id="2147483839" r:id="rId2"/>
    <p:sldLayoutId id="2147483840" r:id="rId3"/>
    <p:sldLayoutId id="2147483841" r:id="rId4"/>
    <p:sldLayoutId id="2147483842" r:id="rId5"/>
    <p:sldLayoutId id="2147483843" r:id="rId6"/>
    <p:sldLayoutId id="2147483844" r:id="rId7"/>
    <p:sldLayoutId id="2147483845" r:id="rId8"/>
    <p:sldLayoutId id="2147483846" r:id="rId9"/>
    <p:sldLayoutId id="2147483847" r:id="rId10"/>
    <p:sldLayoutId id="2147483848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zhenskie-uvlecheniya.ru/krossvordy-polza-i-osobennosti-intellektualnogo-xobbi.html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zhenskie-uvlecheniya.ru/samye-neprixotlivye-komnatnye-rasteniya.html" TargetMode="External"/><Relationship Id="rId2" Type="http://schemas.openxmlformats.org/officeDocument/2006/relationships/hyperlink" Target="https://zhenskie-uvlecheniya.ru/domashnee-cvetovodstvo-xobbi-dlya-lyubitelnic-uyuta-i-komnatnyx-rastenij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zhenskie-uvlecheniya.ru/detskaya-zabava-po-vzroslomu-mozaika-iz-stekla-svoimi-rukami.html" TargetMode="External"/><Relationship Id="rId4" Type="http://schemas.openxmlformats.org/officeDocument/2006/relationships/hyperlink" Target="https://zhenskie-uvlecheniya.ru/uvlekatelnoe-xobbi-vyazanie-kryuchkom-azhurnoe-pletenie-dlya-lyubitelnic-eksklyuzivnyx-veshhej.html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zhenskie-uvlecheniya.ru/uvlechenie-dlya-utonchennyx-zhenshhin-iskusstvo-origami-i-ego-vidy.htm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zhenskie-uvlecheniya.ru/lepka-iz-xolodnogo-farfora-izyskannoe-uvlechenie-dlya-tvorcheskix-natur.html" TargetMode="External"/><Relationship Id="rId2" Type="http://schemas.openxmlformats.org/officeDocument/2006/relationships/hyperlink" Target="https://zhenskie-uvlecheniya.ru/xobbi-dlya-nachinayushhix-skulptorov-krasivye-podelki-iz-solenogo-testa.html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zhenskie-uvlecheniya.ru/obzor-samyx-interesnyx-xobbi-dlya-pensionerov-chem-uvlechsya-svobodnoj-zhenshhine.html" TargetMode="External"/><Relationship Id="rId2" Type="http://schemas.openxmlformats.org/officeDocument/2006/relationships/hyperlink" Target="https://sovets24.ru/2725-15-idej-hobbi-dla-pozilyh-ludej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pansionat-osen.ru/poleznye-materialy/otdih-dlya-pojilih-ludei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7C4E72-03D7-B16E-CD2A-1929E0CEBF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НАМ НЕ КОГДА СКУЧАТЬ!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3D805F6-9BFA-06BA-4126-B4FE888EA0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9905" y="4658027"/>
            <a:ext cx="6831673" cy="1530122"/>
          </a:xfrm>
        </p:spPr>
        <p:txBody>
          <a:bodyPr>
            <a:normAutofit/>
          </a:bodyPr>
          <a:lstStyle/>
          <a:p>
            <a:r>
              <a:rPr lang="ru-RU" dirty="0"/>
              <a:t>Подготовила материал </a:t>
            </a:r>
          </a:p>
          <a:p>
            <a:r>
              <a:rPr lang="ru-RU" dirty="0"/>
              <a:t>Специалист по социальной работе</a:t>
            </a:r>
          </a:p>
          <a:p>
            <a:r>
              <a:rPr lang="ru-RU" dirty="0"/>
              <a:t>Осинцева Елизавета Ильясовна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262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000DCC-3C17-C531-D76A-53755107D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65390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B43271E-BC49-3A59-448B-FD38F4BEB0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59488"/>
            <a:ext cx="10324214" cy="6273210"/>
          </a:xfrm>
          <a:solidFill>
            <a:srgbClr val="FFC000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l" fontAlgn="base"/>
            <a:endParaRPr lang="ru-RU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fontAlgn="base"/>
            <a:r>
              <a:rPr lang="ru-RU" sz="2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Достигнув пенсионного периода, женщины наконец-то получают свободное время и новые возможности!</a:t>
            </a:r>
          </a:p>
          <a:p>
            <a:pPr algn="l" fontAlgn="base"/>
            <a:endParaRPr lang="ru-RU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ru-RU" sz="2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Когда-то пенсионеры ассоциировались со старенькими бабушками в платочках, которым было положено по статусу вязать носки, печь пироги и варить варенье. Сегодня женщины пенсионного возраста наводят красоту в салонах, посещают спортзалы, путешествуют и общаются с подругами в социальных сетях. Какие хобби для пенсионеров популярны в 21 веке?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85893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618C31-08A7-B825-D69D-361BB7A16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AB205E-FF02-849E-BF2E-97D89B5A27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180753"/>
            <a:ext cx="10302949" cy="6326373"/>
          </a:xfrm>
          <a:solidFill>
            <a:srgbClr val="FFC000"/>
          </a:solidFill>
        </p:spPr>
        <p:txBody>
          <a:bodyPr/>
          <a:lstStyle/>
          <a:p>
            <a:pPr algn="ctr" fontAlgn="base"/>
            <a:r>
              <a:rPr lang="ru-RU" sz="3200" b="0" i="0" dirty="0">
                <a:solidFill>
                  <a:srgbClr val="660033"/>
                </a:solidFill>
                <a:effectLst/>
                <a:latin typeface="Arial" panose="020B0604020202020204" pitchFamily="34" charset="0"/>
              </a:rPr>
              <a:t>Омолаживающие хобби</a:t>
            </a:r>
          </a:p>
          <a:p>
            <a:pPr algn="ctr" fontAlgn="base"/>
            <a:r>
              <a:rPr lang="ru-RU" sz="3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Избежать старости можно только ранней смертью, поэтому не вздумайте злиться на судьбу и огорчаться, заметив на лице новую морщинку, – это дано не всем!</a:t>
            </a:r>
          </a:p>
          <a:p>
            <a:pPr algn="ctr" fontAlgn="base"/>
            <a:r>
              <a:rPr lang="ru-RU" sz="3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Чтобы радоваться каждому дню рождения и поражать окружающих своей неувядающей внешностью и остротой мышления, пополните свой список полезными омолаживающими хобби.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1817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07329F-26F5-E15D-5223-76F69A0C1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D74DD4-79A1-80EC-7164-E6AFC40BBF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-1"/>
            <a:ext cx="10377377" cy="6613451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/>
            <a:endParaRPr lang="ru-RU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ctr"/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r>
              <a:rPr lang="ru-RU" sz="3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Пешие прогулки – весьма полезное омолаживающее хобби для пожилых людей, если заниматься им регулярно и придерживаться определенного ритма. Гуляйте в удобной обуви и одежде, чтобы возвращаться в приподнятом настроении, а не болезненно уставшей.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051524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74EEA2-2860-05A3-ADCB-A4455D6EF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C134C9-5055-7AC6-599D-61C382C092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95693"/>
            <a:ext cx="9601200" cy="6666614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/>
            <a:endParaRPr lang="ru-RU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ctr"/>
            <a:endParaRPr lang="ru-RU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ru-RU" sz="3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Хорошая память и быстрая сообразительность – характерные признаки юности, но их вполне можно сохранить и приумножить в пожилом возрасте. Увлекайтесь</a:t>
            </a:r>
            <a:r>
              <a:rPr lang="ru-RU" sz="32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ru-RU" sz="3200" b="1" i="0" u="sng" dirty="0">
                <a:solidFill>
                  <a:srgbClr val="AC6173"/>
                </a:solidFill>
                <a:effectLst/>
                <a:latin typeface="Arial" panose="020B0604020202020204" pitchFamily="34" charset="0"/>
                <a:hlinkClick r:id="rId2"/>
              </a:rPr>
              <a:t>разгадыванием кроссвордов</a:t>
            </a:r>
            <a:r>
              <a:rPr lang="ru-RU" sz="32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ru-RU" sz="3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и загадок, логическими играми, заучиванием стихов и монологов. Необязательно выступать на сцене – учите роли для себя!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060977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73128D-7589-8392-DA87-45D2CC337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8280242-3386-0DFA-C823-7641B5BBDA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95693"/>
            <a:ext cx="10185991" cy="6390167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 fontAlgn="base"/>
            <a:endParaRPr lang="ru-RU" sz="2400" b="0" i="0" u="sng" dirty="0">
              <a:solidFill>
                <a:srgbClr val="AC6173"/>
              </a:solidFill>
              <a:effectLst/>
              <a:latin typeface="Arial" panose="020B0604020202020204" pitchFamily="34" charset="0"/>
              <a:hlinkClick r:id="rId2"/>
            </a:endParaRPr>
          </a:p>
          <a:p>
            <a:pPr algn="ctr" fontAlgn="base"/>
            <a:r>
              <a:rPr lang="ru-RU" sz="2400" b="0" i="0" u="sng" dirty="0">
                <a:solidFill>
                  <a:srgbClr val="AC6173"/>
                </a:solidFill>
                <a:effectLst/>
                <a:latin typeface="Arial" panose="020B0604020202020204" pitchFamily="34" charset="0"/>
                <a:hlinkClick r:id="rId2"/>
              </a:rPr>
              <a:t>Домашнее цветоводство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– очень красивое и полезное занятие. Начните с </a:t>
            </a:r>
            <a:r>
              <a:rPr lang="ru-RU" sz="2400" b="0" i="0" u="sng" dirty="0">
                <a:solidFill>
                  <a:srgbClr val="AC6173"/>
                </a:solidFill>
                <a:effectLst/>
                <a:latin typeface="Arial" panose="020B0604020202020204" pitchFamily="34" charset="0"/>
                <a:hlinkClick r:id="rId3"/>
              </a:rPr>
              <a:t>самых неприхотливых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комнатных растений или выращивания пряной зелени на подоконнике. Если вы никогда не занимались цветами, купите для начала два недорогих экземпляра и попробуйте вписать уход за ними в свой новый график.</a:t>
            </a:r>
          </a:p>
          <a:p>
            <a:pPr algn="ctr"/>
            <a:br>
              <a:rPr lang="ru-RU" sz="2400" dirty="0"/>
            </a:br>
            <a:r>
              <a:rPr lang="ru-RU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Для создания уюта пригодится </a:t>
            </a:r>
            <a:r>
              <a:rPr lang="ru-RU" sz="2400" b="0" i="0" u="sng" dirty="0">
                <a:solidFill>
                  <a:srgbClr val="AC6173"/>
                </a:solidFill>
                <a:effectLst/>
                <a:latin typeface="Arial" panose="020B0604020202020204" pitchFamily="34" charset="0"/>
                <a:hlinkClick r:id="rId4"/>
              </a:rPr>
              <a:t>вязание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шитье, плетение, изготовление сувениров, окрашивание мебели, декорирование </a:t>
            </a:r>
            <a:r>
              <a:rPr lang="ru-RU" sz="2400" b="0" i="0" u="sng" dirty="0">
                <a:solidFill>
                  <a:srgbClr val="AC6173"/>
                </a:solidFill>
                <a:effectLst/>
                <a:latin typeface="Arial" panose="020B0604020202020204" pitchFamily="34" charset="0"/>
                <a:hlinkClick r:id="rId5"/>
              </a:rPr>
              <a:t>мозаикой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В доме всегда найдутся ненужные вещи, которые можно пустить на лоскуты и сшить новый плед, сумку, мешок для белья, накидки на стулья или диванные подушки.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260166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561E15-9A3A-4042-890C-B4C8FFC15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55DC280-2EB5-E660-B35E-8092E88446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59488"/>
            <a:ext cx="10217888" cy="6581554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 fontAlgn="base"/>
            <a:r>
              <a:rPr lang="ru-RU" sz="2400" b="0" i="0" dirty="0">
                <a:solidFill>
                  <a:srgbClr val="660033"/>
                </a:solidFill>
                <a:effectLst/>
                <a:latin typeface="Arial" panose="020B0604020202020204" pitchFamily="34" charset="0"/>
              </a:rPr>
              <a:t>Самые экономичные увлечения</a:t>
            </a:r>
          </a:p>
          <a:p>
            <a:pPr algn="ctr" fontAlgn="base"/>
            <a:r>
              <a:rPr lang="ru-RU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Если вы не имеете возможности вкладывать в новое хобби много денежных средств, посвятите себя одному из самых экономичных женских увлечений.</a:t>
            </a:r>
          </a:p>
          <a:p>
            <a:pPr algn="ctr" fontAlgn="base"/>
            <a:r>
              <a:rPr lang="ru-RU" sz="2400" b="0" i="0" u="sng" dirty="0">
                <a:solidFill>
                  <a:srgbClr val="AC6173"/>
                </a:solidFill>
                <a:effectLst/>
                <a:latin typeface="Arial" panose="020B0604020202020204" pitchFamily="34" charset="0"/>
                <a:hlinkClick r:id="rId2"/>
              </a:rPr>
              <a:t>Оригами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– полезное во всех отношениях хобби для пенсионеров женщин и мужчин, для него нужна всего лишь бумага! Начните с простых фигурок, а если понравится, переходите к более сложным техникам, например, к изящному модульному оригами.</a:t>
            </a:r>
          </a:p>
          <a:p>
            <a:pPr algn="ctr" fontAlgn="base"/>
            <a:r>
              <a:rPr lang="ru-RU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Рисовать изгибами – еще одно бюджетное увлечение, результаты которого вызывают восторг. Шикарные картины, созданные без карандаша и красок, – отличный подарок и даже повод открыть обучающие курсы для скучающих соседок и их внуков.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2617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9F69DF-6E7C-A244-0406-288716BBE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40141A5-3A62-0593-250D-5350F2D3B0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74428"/>
            <a:ext cx="9888279" cy="6475227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endParaRPr lang="ru-RU" sz="2800" b="0" i="0" u="sng" dirty="0">
              <a:solidFill>
                <a:srgbClr val="AC6173"/>
              </a:solidFill>
              <a:effectLst/>
              <a:latin typeface="Arial" panose="020B0604020202020204" pitchFamily="34" charset="0"/>
              <a:hlinkClick r:id="rId2"/>
            </a:endParaRPr>
          </a:p>
          <a:p>
            <a:pPr algn="ctr"/>
            <a:r>
              <a:rPr lang="ru-RU" sz="2800" b="0" i="0" u="sng" dirty="0">
                <a:solidFill>
                  <a:srgbClr val="AC6173"/>
                </a:solidFill>
                <a:effectLst/>
                <a:latin typeface="Arial" panose="020B0604020202020204" pitchFamily="34" charset="0"/>
                <a:hlinkClick r:id="rId2"/>
              </a:rPr>
              <a:t>Лепка из соленого теста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тоже не потребует больших затрат – мука и соль есть в каждом доме, зато какой результат можно получить, освоив эту нехитрую технику. Обязательно попробуйте это доступное искусство – вопрос с подарками на Новый год и 8 Марта закроется автоматически.</a:t>
            </a:r>
          </a:p>
          <a:p>
            <a:pPr algn="ctr"/>
            <a:r>
              <a:rPr lang="ru-RU" sz="2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Вы уже видели </a:t>
            </a:r>
            <a:r>
              <a:rPr lang="ru-RU" sz="2800" b="0" i="0" u="sng" dirty="0">
                <a:solidFill>
                  <a:srgbClr val="AC6173"/>
                </a:solidFill>
                <a:effectLst/>
                <a:latin typeface="Arial" panose="020B0604020202020204" pitchFamily="34" charset="0"/>
                <a:hlinkClick r:id="rId3"/>
              </a:rPr>
              <a:t>цветы из холодного фарфора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? А знаете, что в рецепте приготовления фарфорового теста главным ингредиентом является доступный крахмал? Копеечная себестоимость сырья плюс немного терпения – основа великолепных сувениров, вызывающих восторг!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698375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1279ED-CADB-4097-3FEB-B0F0211F05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07E12C-9D6C-EEE2-F26F-44BF45B452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116958"/>
            <a:ext cx="10047767" cy="6443329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/>
            <a:endParaRPr lang="ru-RU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ru-RU" sz="2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Чтобы сохранить здоровье, на любом этапе жизни нельзя пренебрегать физической активностью. Пожилой возраст не означает, что о спорте можно забыть. Напротив, многие его виды придутся по душе пенсионерам, помогут дольше сохранить гибкость, здоровье сердца, мышц и суставов, а главное, поднимут настроение. Особенно полезно плаванье, настольный теннис, бег трусцой. Для поддержания активности мозга подойдут шахматы. Наконец, спорт – это увлекательное и приятное хобби, дающее людям повод ждать наступления нового дня.</a:t>
            </a:r>
            <a:br>
              <a:rPr lang="ru-RU" sz="2800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73806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42EE2C-41B9-4E81-B35F-0A63F6B95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6A1ACE-B6FF-F757-E826-580080016B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23284"/>
            <a:ext cx="9601200" cy="6273209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/>
            <a:endParaRPr lang="ru-RU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ru-RU" sz="2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Интересная тенденция последних лет: все больше людей в возрасте 55 лет и старше приобщается к видеоиграм. Неудивительно: хобби позволяет приятно провести время, пообщаться с приятелями или остальными игроками. Игры – неплохая зарядка для мозга. Исследование 2015 года показывает, что они позволяют предотвратить ухудшение памяти, улучшить координацию движений и реакцию. Все это актуально для лиц пожилого возраста. Особенно благоприятно действуют игры, заставляющие поломать голову, например,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судоку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«Балда» и многие другие, доступные уже в видеоформате.</a:t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1811531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E24615-698C-F179-77EC-F4F3AA76E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CC62E98-79BA-62EF-67FA-8C83389CEB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02019"/>
            <a:ext cx="9601200" cy="6156251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endParaRPr lang="ru-RU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ru-RU" sz="2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Приятное и полезное для мозга хобби– собирание пазлов. Их разнообразие огромно: от фотографий мест до репродукций известных полотен и мультипликационных кадров. Количество деталей тоже различно: 500, 1000, 2000, даже 5000. Пазлы удобны тем, что их не нужно собирать «в один присест»: можно собрать часть, сделать перерыв, вернувшись, когда будет удобно. Помимо возможности приятно провести время, они тренируют мозг, поддерживают познавательные функции. Для пожилых людей это особенно важно: снижается риск появления старческой деменции.</a:t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8606670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8EA530-FFA4-2687-765E-3884D077D65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Использован материал: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96C4B06-7094-05DE-9755-590142C77E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52354" y="3956279"/>
            <a:ext cx="8846288" cy="1732140"/>
          </a:xfrm>
        </p:spPr>
        <p:txBody>
          <a:bodyPr/>
          <a:lstStyle/>
          <a:p>
            <a:r>
              <a:rPr lang="en-US" dirty="0">
                <a:hlinkClick r:id="rId2"/>
              </a:rPr>
              <a:t>https://sovets24.ru/2725-15-idej-hobbi-dla-pozilyh-ludej.html</a:t>
            </a:r>
            <a:endParaRPr lang="ru-RU" dirty="0"/>
          </a:p>
          <a:p>
            <a:r>
              <a:rPr lang="en-US" dirty="0">
                <a:hlinkClick r:id="rId3"/>
              </a:rPr>
              <a:t>https://zhenskie-uvlecheniya.ru/obzor-samyx-interesnyx-xobbi-dlya-pensionerov-chem-uvlechsya-svobodnoj-zhenshhine.html</a:t>
            </a:r>
            <a:endParaRPr lang="ru-RU" dirty="0"/>
          </a:p>
          <a:p>
            <a:r>
              <a:rPr lang="en-US" dirty="0">
                <a:hlinkClick r:id="rId4"/>
              </a:rPr>
              <a:t>https://pansionat-osen.ru/poleznye-materialy/otdih-dlya-pojilih-ludei/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70285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8B564F-7069-12E3-3A67-7905B013A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A12EB42-CE97-834D-52D5-2083435BA6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56770" y="2463418"/>
            <a:ext cx="4661971" cy="3758251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138018FC-5BE3-60C5-E098-0E59006A04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460" y="1"/>
            <a:ext cx="11192540" cy="676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6669082"/>
      </p:ext>
    </p:extLst>
  </p:cSld>
  <p:clrMapOvr>
    <a:masterClrMapping/>
  </p:clrMapOvr>
</p:sld>
</file>

<file path=ppt/theme/theme1.xml><?xml version="1.0" encoding="utf-8"?>
<a:theme xmlns:a="http://schemas.openxmlformats.org/drawingml/2006/main" name="Уголки">
  <a:themeElements>
    <a:clrScheme name="Уголки">
      <a:dk1>
        <a:sysClr val="windowText" lastClr="000000"/>
      </a:dk1>
      <a:lt1>
        <a:sysClr val="window" lastClr="FFFFFF"/>
      </a:lt1>
      <a:dk2>
        <a:srgbClr val="4A2318"/>
      </a:dk2>
      <a:lt2>
        <a:srgbClr val="EDECEB"/>
      </a:lt2>
      <a:accent1>
        <a:srgbClr val="F3C82E"/>
      </a:accent1>
      <a:accent2>
        <a:srgbClr val="A26176"/>
      </a:accent2>
      <a:accent3>
        <a:srgbClr val="74A94E"/>
      </a:accent3>
      <a:accent4>
        <a:srgbClr val="188E8D"/>
      </a:accent4>
      <a:accent5>
        <a:srgbClr val="EE913A"/>
      </a:accent5>
      <a:accent6>
        <a:srgbClr val="DF5D4A"/>
      </a:accent6>
      <a:hlink>
        <a:srgbClr val="188E8D"/>
      </a:hlink>
      <a:folHlink>
        <a:srgbClr val="A26176"/>
      </a:folHlink>
    </a:clrScheme>
    <a:fontScheme name="Уголки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Уголки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D7AA1D6E-F3E9-4763-A3BC-84DF2E02F60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TM10001105[[fn=Уголки]]</Template>
  <TotalTime>45</TotalTime>
  <Words>809</Words>
  <Application>Microsoft Office PowerPoint</Application>
  <PresentationFormat>Широкоэкранный</PresentationFormat>
  <Paragraphs>38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Arial</vt:lpstr>
      <vt:lpstr>Franklin Gothic Book</vt:lpstr>
      <vt:lpstr>Уголки</vt:lpstr>
      <vt:lpstr>НАМ НЕ КОГДА СКУЧАТЬ!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Использован материал: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НАМ НЕ КОГДА СКУЧАТЬ!</dc:title>
  <dc:creator>Лизаветта</dc:creator>
  <cp:lastModifiedBy>Лизаветта</cp:lastModifiedBy>
  <cp:revision>5</cp:revision>
  <dcterms:created xsi:type="dcterms:W3CDTF">2023-11-17T08:21:33Z</dcterms:created>
  <dcterms:modified xsi:type="dcterms:W3CDTF">2023-11-17T09:07:21Z</dcterms:modified>
</cp:coreProperties>
</file>