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75" r:id="rId4"/>
    <p:sldId id="263" r:id="rId5"/>
    <p:sldId id="271" r:id="rId6"/>
    <p:sldId id="276" r:id="rId7"/>
    <p:sldId id="272" r:id="rId8"/>
    <p:sldId id="277" r:id="rId9"/>
    <p:sldId id="267" r:id="rId10"/>
    <p:sldId id="268" r:id="rId11"/>
    <p:sldId id="269" r:id="rId12"/>
    <p:sldId id="273" r:id="rId13"/>
    <p:sldId id="278" r:id="rId14"/>
    <p:sldId id="27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662" y="-6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7F966B9-EF5B-47C5-AF4D-D249AB00C1CE}" type="datetimeFigureOut">
              <a:rPr lang="ru-RU" smtClean="0"/>
              <a:pPr/>
              <a:t>06.12.2023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1916DF8-A048-4291-86B7-E9A96AA7BA4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80731E0-E0EB-46D2-91D3-08309DA485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4669" y="1828800"/>
            <a:ext cx="11182662" cy="455623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Как </a:t>
            </a:r>
            <a:r>
              <a:rPr lang="ru-RU" sz="4200" b="1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не стать жертвой </a:t>
            </a:r>
            <a: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мошенников? </a:t>
            </a:r>
            <a: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Виды мошенничества</a:t>
            </a:r>
            <a: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br>
              <a:rPr lang="ru-RU" sz="4200" b="1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200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200" dirty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2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Руководитель - 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Специалист по социальной работе </a:t>
            </a:r>
            <a:b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 err="1" smtClean="0">
                <a:solidFill>
                  <a:schemeClr val="accent1">
                    <a:lumMod val="75000"/>
                  </a:schemeClr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Лисицина.А.В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EE5DF7B-5ABB-42B5-8F9F-E78234766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669" y="472966"/>
            <a:ext cx="11182662" cy="1633716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</a:rPr>
              <a:t>ГАУ «КЦСОН  города Каменска-Уральского»</a:t>
            </a:r>
          </a:p>
          <a:p>
            <a:pPr algn="ctr"/>
            <a:endParaRPr lang="ru-RU" sz="18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600" b="1" dirty="0" smtClean="0">
                <a:solidFill>
                  <a:srgbClr val="0070C0"/>
                </a:solidFill>
              </a:rPr>
              <a:t>Школа пожилого возраста </a:t>
            </a:r>
          </a:p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«Финансовая грамотность»</a:t>
            </a:r>
          </a:p>
          <a:p>
            <a:pPr algn="ctr"/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9" name="Рисунок 8" descr="Изображение выглядит как стол, компьютер&#10;&#10;Автоматически созданное описание">
            <a:extLst>
              <a:ext uri="{FF2B5EF4-FFF2-40B4-BE49-F238E27FC236}">
                <a16:creationId xmlns="" xmlns:a16="http://schemas.microsoft.com/office/drawing/2014/main" id="{DCD482F5-07B9-40BA-8F6C-8C821565E29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48" y="2822028"/>
            <a:ext cx="2467647" cy="24676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5803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EE5DF7B-5ABB-42B5-8F9F-E78234766F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9763" y="374754"/>
            <a:ext cx="11407515" cy="6340839"/>
          </a:xfrm>
        </p:spPr>
        <p:txBody>
          <a:bodyPr>
            <a:normAutofit fontScale="85000" lnSpcReduction="10000"/>
          </a:bodyPr>
          <a:lstStyle/>
          <a:p>
            <a:r>
              <a:rPr lang="ru-RU" sz="3600" b="1" dirty="0">
                <a:solidFill>
                  <a:srgbClr val="7030A0"/>
                </a:solidFill>
              </a:rPr>
              <a:t>Цель:</a:t>
            </a:r>
          </a:p>
          <a:p>
            <a:r>
              <a:rPr lang="ru-RU" sz="3600" b="1" dirty="0">
                <a:solidFill>
                  <a:srgbClr val="0070C0"/>
                </a:solidFill>
              </a:rPr>
              <a:t>сформировать у обучающихся умения распознавать финансовое мошенничество и находить способы грамотного поведения для их предотвращения.</a:t>
            </a:r>
          </a:p>
          <a:p>
            <a:r>
              <a:rPr lang="ru-RU" sz="3600" b="1" dirty="0">
                <a:solidFill>
                  <a:srgbClr val="7030A0"/>
                </a:solidFill>
              </a:rPr>
              <a:t>Задачи:</a:t>
            </a:r>
          </a:p>
          <a:p>
            <a:pPr marL="449263" indent="-449263" algn="just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Рассмотреть примеры финансового мошенничества в истории.</a:t>
            </a:r>
          </a:p>
          <a:p>
            <a:pPr marL="449263" indent="-449263" algn="just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Изучить нормативно-правовую базу по финансовым отношениям (УК РФ).</a:t>
            </a:r>
          </a:p>
          <a:p>
            <a:pPr marL="449263" indent="-449263" algn="just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Проанализировать основные методы обмана граждан, применяемые мошенниками.</a:t>
            </a:r>
          </a:p>
          <a:p>
            <a:pPr marL="449263" indent="-449263" algn="just">
              <a:buFont typeface="+mj-lt"/>
              <a:buAutoNum type="arabicPeriod"/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Подготовить памятку по правилам грамотного поведения в финансовой сфере.</a:t>
            </a:r>
          </a:p>
        </p:txBody>
      </p:sp>
    </p:spTree>
    <p:extLst>
      <p:ext uri="{BB962C8B-B14F-4D97-AF65-F5344CB8AC3E}">
        <p14:creationId xmlns="" xmlns:p14="http://schemas.microsoft.com/office/powerpoint/2010/main" val="311398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Сотрудники полиции всегда готовы прийти на помощь пострадавшим от действий преступников, но самый лучший способ борьбы с правонарушениями - правовая грамотность и бдительность граждан!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-1229710"/>
            <a:ext cx="10515600" cy="2617076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7030A0"/>
                </a:solidFill>
              </a:rPr>
              <a:t/>
            </a:r>
            <a:br>
              <a:rPr lang="ru-RU" sz="2800" dirty="0">
                <a:solidFill>
                  <a:srgbClr val="7030A0"/>
                </a:solidFill>
              </a:rPr>
            </a:b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64172" y="662152"/>
            <a:ext cx="103894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С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каждым годом мошенники придумывают все более изощренные схемы отъема денег. Телефоны, компьютеры и электронные архивы позволяют узнать о вас довольно много. Не дайте ввести себя в заблуждение. Если к вам звонят или приходят незнакомые люди, которые что-то знают о вас, скорее всего – ЭТО МОШЕННИКИ. Вот ситуации, которые ДОЛЖНЫ ВАС НАСТОРОЖИТЬ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</p:txBody>
      </p:sp>
    </p:spTree>
    <p:extLst>
      <p:ext uri="{BB962C8B-B14F-4D97-AF65-F5344CB8AC3E}">
        <p14:creationId xmlns="" xmlns:p14="http://schemas.microsoft.com/office/powerpoint/2010/main" val="3741014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3683" y="520262"/>
            <a:ext cx="1054713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1. </a:t>
            </a:r>
            <a:r>
              <a:rPr lang="ru-RU" sz="2800" b="1" i="1" dirty="0"/>
              <a:t>Если вы получили СМС-сообщение о неожиданном выигрыше – задумайтесь! Настоящий розыгрыш призов не должен подразумевать денежные выплаты с вашей стороны!</a:t>
            </a:r>
            <a:r>
              <a:rPr lang="ru-RU" sz="2800" dirty="0"/>
              <a:t> Не торопитесь расставаться со своими деньгами!</a:t>
            </a:r>
          </a:p>
          <a:p>
            <a:r>
              <a:rPr lang="ru-RU" sz="2800" dirty="0" smtClean="0"/>
              <a:t>2</a:t>
            </a:r>
            <a:r>
              <a:rPr lang="ru-RU" sz="2800" dirty="0"/>
              <a:t>. </a:t>
            </a:r>
            <a:r>
              <a:rPr lang="ru-RU" sz="2800" b="1" i="1" dirty="0"/>
              <a:t>Вам звонят с незнакомого номера и тревожным голосом сообщают, что ваши близкие попали в беду. А для того чтобы решить проблему, нужна крупная сумма денег.</a:t>
            </a:r>
            <a:r>
              <a:rPr lang="ru-RU" sz="2800" dirty="0"/>
              <a:t> По такой схеме работают мошенники! Позвоните родственникам, чтобы проверить полученную информацию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4072196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6027" y="961695"/>
            <a:ext cx="1086244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3. </a:t>
            </a:r>
            <a:r>
              <a:rPr lang="ru-RU" sz="2800" b="1" i="1" dirty="0" smtClean="0"/>
              <a:t>Вам звонят якобы из поликлиники и сообщают, что у вас или ваших родственников обнаружили опасную болезнь.</a:t>
            </a:r>
            <a:r>
              <a:rPr lang="ru-RU" sz="2800" dirty="0" smtClean="0"/>
              <a:t> Вне зависимости от сложности «спектакля» жуликов (могут упоминаться ваша история болезни, имя родственника, фамилия участкового врача) это – мошенничество! Настоящий доктор никогда не сообщит такие «новости» по телефону! Рано или поздно мошенники скажут, что только их дорогое лекарство или операция могут помочь. </a:t>
            </a:r>
            <a:r>
              <a:rPr lang="ru-RU" sz="2800" b="1" dirty="0" smtClean="0"/>
              <a:t>НЕ ВЕРЬТЕ! ЭТО ОБМАН!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5117" y="772510"/>
            <a:ext cx="102002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4. </a:t>
            </a:r>
            <a:r>
              <a:rPr lang="ru-RU" sz="2800" b="1" i="1" dirty="0"/>
              <a:t>Вам звонят с сообщением, что ваш родственник или знакомый попал в аварию, за решетку, в больницу, и теперь за него нужно внести залог, штраф, взятку</a:t>
            </a:r>
            <a:r>
              <a:rPr lang="ru-RU" sz="2800" dirty="0"/>
              <a:t> – в общем, откупиться. </a:t>
            </a:r>
            <a:r>
              <a:rPr lang="ru-RU" sz="2800" b="1" dirty="0"/>
              <a:t>ЭТО ЖУЛИКИ!</a:t>
            </a:r>
            <a:endParaRPr lang="ru-RU" sz="2800" dirty="0"/>
          </a:p>
          <a:p>
            <a:r>
              <a:rPr lang="ru-RU" sz="2800" dirty="0" smtClean="0"/>
              <a:t>5. </a:t>
            </a:r>
            <a:r>
              <a:rPr lang="ru-RU" sz="2800" b="1" i="1" dirty="0" smtClean="0"/>
              <a:t>На Ваш телефон поступают звонки или сообщения с неизвестных номеров с просьбой положить на счет деньги, чтобы помочь детям или получить якобы выигранный приз</a:t>
            </a:r>
            <a:r>
              <a:rPr lang="ru-RU" sz="2800" dirty="0" smtClean="0"/>
              <a:t>. </a:t>
            </a:r>
            <a:r>
              <a:rPr lang="ru-RU" sz="2800" b="1" dirty="0" smtClean="0"/>
              <a:t>ЭТО ЛОЖЬ!</a:t>
            </a:r>
            <a:endParaRPr lang="ru-RU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26453178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1697" y="457200"/>
            <a:ext cx="977462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7. </a:t>
            </a:r>
            <a:r>
              <a:rPr lang="ru-RU" sz="2800" b="1" i="1" dirty="0" smtClean="0"/>
              <a:t>К вам пришли работники социальных служб</a:t>
            </a:r>
            <a:r>
              <a:rPr lang="ru-RU" sz="2800" dirty="0" smtClean="0"/>
              <a:t>. </a:t>
            </a:r>
            <a:r>
              <a:rPr lang="ru-RU" sz="2800" b="1" i="1" dirty="0" smtClean="0"/>
              <a:t>Прежде чем открывать входную дверь, позвоните в организацию, приславшую их.</a:t>
            </a:r>
            <a:r>
              <a:rPr lang="ru-RU" sz="2800" dirty="0" smtClean="0"/>
              <a:t> Мошенники занервничают, а настоящие работники отнесутся с пониманием. Никогда не отдавайте деньги, ценности и документы.</a:t>
            </a:r>
          </a:p>
          <a:p>
            <a:r>
              <a:rPr lang="ru-RU" sz="2800" dirty="0" smtClean="0"/>
              <a:t>8. </a:t>
            </a:r>
            <a:r>
              <a:rPr lang="ru-RU" sz="2800" b="1" i="1" dirty="0" smtClean="0"/>
              <a:t>К Вам пришли незнакомцы и предлагают купить лекарства, пищевые добавки или что-то другое</a:t>
            </a:r>
            <a:r>
              <a:rPr lang="ru-RU" sz="2800" dirty="0" smtClean="0"/>
              <a:t>. Знайте! Настоящими лекарствами и пищевыми добавками (БАД) не торгуют в разнос. Их можно покупать только в специализированных аптеках. А перед их применением нужно обязательно проконсультироваться с врачом.</a:t>
            </a:r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2116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0126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18" y="268014"/>
            <a:ext cx="11619186" cy="64323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96619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img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79" y="126124"/>
            <a:ext cx="11634951" cy="67318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80883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464"/>
            <a:ext cx="12192000" cy="67825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73426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677918"/>
            <a:ext cx="10911840" cy="1040524"/>
          </a:xfrm>
        </p:spPr>
        <p:txBody>
          <a:bodyPr/>
          <a:lstStyle/>
          <a:p>
            <a:r>
              <a:rPr lang="ru-RU" dirty="0" smtClean="0"/>
              <a:t>Использованные ресурсы: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4855" y="1765738"/>
            <a:ext cx="78669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https://ppt-onlain.org/1065334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00B050"/>
                </a:solidFill>
              </a:rPr>
              <a:t>Спасибо за внимание!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10630" y="530225"/>
            <a:ext cx="7031064" cy="418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250025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267</TotalTime>
  <Words>174</Words>
  <Application>Microsoft Office PowerPoint</Application>
  <PresentationFormat>Произвольный</PresentationFormat>
  <Paragraphs>25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 «Как не стать жертвой мошенников? Виды мошенничества».              Руководитель -  Специалист по социальной работе  Лисицина.А.В.</vt:lpstr>
      <vt:lpstr>Слайд 2</vt:lpstr>
      <vt:lpstr>Слайд 3</vt:lpstr>
      <vt:lpstr>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Использованные ресурсы: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Внеурочное занятие «Финансовое мошенничество. Как не стать жертвой мошенника?» 9 класс (15, 16 лет)</dc:title>
  <dc:creator>Арина Аширбакиева</dc:creator>
  <cp:lastModifiedBy>Shafikova_GA</cp:lastModifiedBy>
  <cp:revision>32</cp:revision>
  <dcterms:created xsi:type="dcterms:W3CDTF">2020-09-23T00:53:39Z</dcterms:created>
  <dcterms:modified xsi:type="dcterms:W3CDTF">2023-12-06T07:17:08Z</dcterms:modified>
</cp:coreProperties>
</file>