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4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69" r:id="rId16"/>
    <p:sldId id="272" r:id="rId1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366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1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857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423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885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961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293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931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59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27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6209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7545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2818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068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562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531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71793-9C2E-4592-9A2C-9F7BE16A9233}" type="datetimeFigureOut">
              <a:rPr lang="ru-RU" smtClean="0"/>
              <a:t>06.12.2023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AB1BF40-4C03-440F-ADFD-A16A6275A1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75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05054" y="1122363"/>
            <a:ext cx="10036059" cy="483235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Ежегодный 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опекуна (попечителя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192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0380" y="365125"/>
            <a:ext cx="10448693" cy="216620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со статьей 16 Федерального закона от 24.04.2008 № 48-ФЗ 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опеке и попечительстве»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8064" y="3200400"/>
            <a:ext cx="10515600" cy="2998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Обязанности по опеке и попечительству исполняются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 опеки и попечительства, исходя из интересов подопечного,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вправе заключить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опекуном или попечителем договор об осуществлении опеки или попечительства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возмездных условиях.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заключения договора об осуществлении опеки на возмездных условиях к такому договору предъявляются требования, характерные для договора возмездного оказания услуг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245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4984" y="365126"/>
            <a:ext cx="10158761" cy="199893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статье 17 Федерального закона 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24.04.2008 № 48-ФЗ «Об опеке и попечительстве»,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2322" y="2029521"/>
            <a:ext cx="10619678" cy="4527395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Подопечные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имеют права собственности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опекунов или попечителей, а опекуны или попечители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имеют права собственности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имущество подопечных, в том числе на суммы алиментов, пенсий, пособий и иных предоставляемых на содержание подопечных социальных выплат.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Подопечные вправе пользоваться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имуществом своих опекунов или попечителей с их согласия, опекуны или попечители не вправе пользоваться имуществом подопечных в своих интересах.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775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8662" y="612845"/>
            <a:ext cx="950083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Гражданским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кодексом Российской           Федерации (статья 37) предусмотрено, что</a:t>
            </a:r>
          </a:p>
          <a:p>
            <a:endParaRPr lang="ru-RU" sz="2000" dirty="0" smtClean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опекун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попечитель) распоряжается доходами подопечного, в том числе доходами, причитающимися подопечному от управления его имуществом,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исключительно в интересах подопечного и с предварительного разрешения органа опеки и попечительства;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суммы алиментов, пенсий, пособий, возмещения вреда здоровью и вреда, понесенного в случае смерти кормильца, а также иные выплачиваемые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 подопечного средства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подлежат зачислению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отдельный номинальный счет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открываемый опекуном (попечителем), и расходуются опекуном или попечителем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предварительного разрешения органа опеки и попечительства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опекун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попечитель) предоставляет отчет о расходовании сумм, зачисляемых на отдельный номинальный счет, в порядке, установленном Федеральным законом от 24.04.2008 № 48-ФЗ "Об опеке и попечительстве".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Исходя из указанного, законодательно установленных ограничений на расходование денежных средств несовершеннолетнего подопечного не предусмотрено, но это не исключает обязанность опекуна (попечителя) представить объяснения о расходовании указанных средств подопечного.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166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1756" y="365125"/>
            <a:ext cx="9578897" cy="20212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25 Федерального закона 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24.04.2008 № 48-ФЗ «Об опеке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попечительстве» 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устанавливает обязанность опекуна или попечителя 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64420" y="2051825"/>
            <a:ext cx="9456234" cy="45273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1 февраля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текущего года, если иной срок не установлен договором об осуществлении опеки или попечительства, представлять в орган опеки и попечительства отчет в письменной форме за предыдущий год о хранении, об использовании имущества подопечного и об управлении имуществом подопечного (далее – отчет).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отчету опекуна или попечителя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прилагаются документы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(копии товарных чеков, квитанции об уплате налогов, страховых сумм и другие платежные документы),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подтверждающие сведения о расходах, произведенных за счет имущества подопечного, включая сведения о расходовании сумм, зачисляемых на отдельный номинальный счет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исключением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сведений о произведенных за счет средств подопечного расходах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питание, предметы первой необходимости и прочие мелкие бытовые нужды.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96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9522" y="365125"/>
            <a:ext cx="10080702" cy="196548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органа опеки и попечительства за соблюдением имущественных прав несовершеннолетних подопечных осуществляется при приеме и утверждении отчетов опекуном (попечителей).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8594" y="2442116"/>
            <a:ext cx="8655205" cy="39029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признается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финансовым документом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подтверждающим расходование денежных средств подопечного, декларируется самостоятельно опекуном (попечителем), который несет полную ответственность за достоверность сведений, содержащихся в представленных документах.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доказательством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того, что опекуном (попечителем) приобретались за счет денежных средств ребенка, находящегося под опекой, товары и услуги исключительно в интересах подопечного, в достаточном объеме и надлежащего качества.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489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2" y="643905"/>
            <a:ext cx="9433930" cy="18651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отчета утверждена Постановлением Правительства Российской Федерации от 18 мая 2009 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423 </a:t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 отдельных вопросах осуществления опеки и попечительства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</a:t>
            </a: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несовершеннолетних граждан» </a:t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содержит следующие разделы:</a:t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1" y="2732050"/>
            <a:ext cx="9564028" cy="401443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Персональная информация в отношении опекуна (попечителя).</a:t>
            </a:r>
          </a:p>
          <a:p>
            <a:pPr marL="0" indent="0">
              <a:buNone/>
            </a:pP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Персональная информация о ребенке, находящемся под опекой (попечительством), в отношении которого представляется отчет.</a:t>
            </a:r>
          </a:p>
          <a:p>
            <a:pPr marL="0" indent="0">
              <a:buNone/>
            </a:pPr>
            <a:endParaRPr lang="ru-RU" sz="5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Дата установления опеки или попечительства либо передачи на воспитание в приемную семью.</a:t>
            </a:r>
          </a:p>
          <a:p>
            <a:pPr marL="0" indent="0">
              <a:buNone/>
            </a:pPr>
            <a:endParaRPr lang="ru-RU" sz="3600" dirty="0" smtClean="0"/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991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4625" y="167269"/>
            <a:ext cx="10448692" cy="110397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Сведения об имуществе несовершеннолетнего подопечного: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5414" y="1382750"/>
            <a:ext cx="10537901" cy="5330283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недвижимого имущества указывается его вид (земельные участки с указанием их вида, жилые дома, квартиры и т.д.). В отношении каждого объекта обозначаются основание его приобретения (например, покупка, мена, дарение, наследование), дата и номер соответствующего договора или акта, адрес места нахождения, площадь и сведения о государственной регистрации прав на объект.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транспортных средств отражаются вид и марка легковых автомобилей и иных транспортных средств, основания приобретения, дата и номер соответствующего договора или акта, место регистрации.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денежных средств на банковских счетах приводятся наименование и адрес кредитной организации, в которой открыт счет, вид счета (депозитный, текущий, расчетный, ссудный и др.), валюта счета, дата его открытия и номер, остаток на счете и процентная ставка по вкладу. Остаток на счете указывается на конец отчетного периода. Для счетов в иностранной валюте остаток указывается в рублях по курсу Банка России на конец отчетного периода.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ценных бумаг указываются следующие сведения: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акций и иного участия в коммерческих организациях – полное и сокращенное наименование организации и ее организационно-правовая форма, адрес места нахождения, размер уставного капитала на конец отчетного периода, доля участия (в процентах), наименование, дата и номер документа, служащего основанием долевого участия в организации (учредительного договора, договора купли-продажи, дарения, свидетельства о наследстве и др.);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отношении иных ценных бумаг – вид ценной бумаги (облигации, векселя и др.), юридическое лицо, выпустившее ценную бумагу, ее номинальная стоимость, количество и общая стоимость ценных бумаг каждого вида. Общая стоимость ценных бумаг указывается исходя из стоимости их приобретения, а при невозможности ее определения – исходя из рыночной или номинальной стоимости.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указывается суммарная стоимость всех ценных бумаг на конец отчетного периода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3496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256479"/>
            <a:ext cx="10970941" cy="144965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Сведения о сохранности имущества несовершеннолетнего подопечного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54350" y="1706136"/>
            <a:ext cx="9054789" cy="49957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разделе отчета указываются сведения о сохранности движимого (деньги, автотранспорт, ценные бумаги и другое) и недвижимого имущества (земельные участки, дома, гаражи, квартиры, нежилые помещения и другое), а также реквизиты акта органа опеки и попечительства об обеспечении сохранности отдельных видов имущества (недвижимое имущество, автомобили, моторные суда и другое).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изменения состава имущества в данном разделе необходимо указывать на основании какого документа произведено отчуждение имущества (реквизиты решения о выдаче предварительного разрешения органа опеки и попечительства).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изменения состава имущества  в сторону его увеличения в указанном разделе необходимо отразить реквизиты правоустанавливающих документов на основании которых произведено приобретение имущества.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194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8302" y="468351"/>
            <a:ext cx="9400478" cy="80288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Сведения о доходах несовершеннолетнего подопечного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8302" y="1471962"/>
            <a:ext cx="9735016" cy="52410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разделе отчета указываются сведения о доходах несовершеннолетнего: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алименты,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пенсия (по случаю потери кормильца, по инвалидности),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 и иные социальные выплаты,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компенсационные выплаты и дополнительное ежемесячное материальное обеспечение,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единовременные страховые выплаты, производимые в возмещение ущерба, причиненного жизни и здоровью несовершеннолетнего подопечного, его личному имуществу,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наследуемые несовершеннолетним подопечным и подаренные ему денежные средства,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оходы, получаемые подопечным от осуществления подопечным трудовой деятельности,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стипендия,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грант и иные доходы.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837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0156" y="624110"/>
            <a:ext cx="12277493" cy="61367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Сведения о доходах от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имущества несовершеннолетнего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подопечного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1757" y="1825625"/>
            <a:ext cx="9701560" cy="47089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разделе  отчета указываются сведения о доходах несовершеннолетнего подопечного, полученных от его имущества: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реализации и сдачи в аренду (наем) недвижимого имущества (земельных участков, домов, квартир, гаражей), транспортных и иных механических средств;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вкладов в банках и иных кредитных организациях;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ценных бумаг и долей участия в коммерческих организациях.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7 разделе отражаются: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нахождения имущества,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полученного дохода,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наименование и адрес кредитной организации, номер расчетного счета, на который поступил доход.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отчуждения имущества подопечного в отчете указываются дата и номер акта органа опеки и попечительства, разрешающего отчуждение имущества, а также дата и номер соответствующего договора.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0187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2253" y="365125"/>
            <a:ext cx="10192215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Сведения о расходах, произведенных за счет имущества несовершеннолетнего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подопечного.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2253" y="2297150"/>
            <a:ext cx="10192215" cy="41928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разделе отчета отражаются следующие виды расходов: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оплата лечения несовершеннолетнего подопечного в медицинских организациях;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приобретение товаров длительного пользования, стоимость которых превышает установленный в соответствии с законом двукратный размер величины прожиточного минимума на душу населения в целом по Российской Федерации 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(Федеральный закон от 05.12.2022 № 466-ФЗ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федеральном бюджете на 2023 год и на плановый период 2024 и 2025 годов» прожиточный минимум на душу населения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 в размере 14 375 рублей);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ремонт жилого помещения несовершеннолетнего подопечного.</a:t>
            </a: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тем указанный перечень расходов в практике деятельности опекунов (попечителей) не является исчерпывающим.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274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0020" y="546050"/>
            <a:ext cx="10641980" cy="1940671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Сведения об уплате налогов на имущество несовершеннолетнего подопечного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9454" y="2486721"/>
            <a:ext cx="9623502" cy="39475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Учитывая, что обязательства подопечного, вытекающие из его правомочий собственника, осуществляются за счет его денежных средств, в разделе 9 отчета необходимо указывать сведения об уплате налогов на его имущество. В данном разделе также указывается вид уплаченного налога (налог на имущество физических лиц, транспортный, земельный налоги, НДФЛ), дата его уплаты, а также наименование, номер и дата платежного документа.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отчету прилагаются документы (копии товарных чеков, квитанции об уплате налогов, страховых сумм и другие платежные документы), подтверждающие указанные в нем сведения.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951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941" y="365125"/>
            <a:ext cx="9723863" cy="173130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отчет по своей сути является официальным финансовым документом,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9384" y="1628078"/>
            <a:ext cx="9155153" cy="45488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пекун (попечитель) обязан указать в последней строке отчета: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листов прилагаемых документов,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фамилию, имя, отчество,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дату сдачи отчета,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заверить отчет своей подписью. 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соблюдения указанных требований отчет на проверку в орган опеки и попечительства представлен быть не может.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306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8439" y="365125"/>
            <a:ext cx="9625361" cy="132556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пояснения иных произведенных за счет денежных средств несовершеннолетних подопечных расходах к отчету прилагаются: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94624" y="2129883"/>
            <a:ext cx="10314878" cy="4460488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платежные документы: товарные и кассовые чеки, в исключительных случаях расписки продавцов о продаже товаров и услуг за определенную стоимость;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расписка о расходах, произведенных опекуном (попечителем) в отчетный период за счет денежных средств подопечного;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расписка о расходах, произведенных подопечным в отчетный период за счет собственных денежных средств, расходование которых подопечный вправе осуществлять самостоятельно.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056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817649" y="245328"/>
            <a:ext cx="10374351" cy="6612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может быть направлен опекуном (попечителем) в орган опеки и попечительства посредством почтового отправления, но при этом отправитель должен учитывать срок доставки и свою обязанность представить отчет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1 февраля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текущего года.</a:t>
            </a: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отчета через ГБУ СО «Многофункциональный центр предоставления государственных и муниципальных услуг» не предусмотрено, так как утверждение отчета является формой контроля органа опеки и попечительства, а не государственной услугой.</a:t>
            </a: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представления опекуном (попечителем) отчета органом опеки и попечительства проводится проверка заполнения отчета и анализируются приложенные к отчету документы. Орган опеки и попечительства вправе проверить действительность представленных платежных документов, запросить у поставщиков товаров и услуг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об их приобретении и подтверждение их оплаты.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замечаний и нарушений отчет опекуна (попечителя) утверждается руководителем органа опеки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попечительства 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правления социальной политики).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29372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1396</TotalTime>
  <Words>1819</Words>
  <Application>Microsoft Office PowerPoint</Application>
  <PresentationFormat>Широкоэкранный</PresentationFormat>
  <Paragraphs>91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Легкий дым</vt:lpstr>
      <vt:lpstr> Ежегодный отчет опекуна (попечителя)</vt:lpstr>
      <vt:lpstr>В соответствии со статьей 16 Федерального закона от 24.04.2008 № 48-ФЗ  «Об опеке и попечительстве»</vt:lpstr>
      <vt:lpstr>Согласно статье 17 Федерального закона  от 24.04.2008 № 48-ФЗ «Об опеке и попечительстве», </vt:lpstr>
      <vt:lpstr>Презентация PowerPoint</vt:lpstr>
      <vt:lpstr>Статья 25 Федерального закона  от 24.04.2008 № 48-ФЗ «Об опеке и попечительстве»  устанавливает обязанность опекуна или попечителя </vt:lpstr>
      <vt:lpstr>Контроль органа опеки и попечительства за соблюдением имущественных прав несовершеннолетних подопечных осуществляется при приеме и утверждении отчетов опекуном (попечителей).</vt:lpstr>
      <vt:lpstr>Форма отчета утверждена Постановлением Правительства Российской Федерации от 18 мая 2009  № 423  «Об отдельных вопросах осуществления опеки и попечительства в отношении несовершеннолетних граждан»  и содержит следующие разделы:  </vt:lpstr>
      <vt:lpstr>4. Сведения об имуществе несовершеннолетнего подопечного:</vt:lpstr>
      <vt:lpstr>5. Сведения о сохранности имущества несовершеннолетнего подопечного</vt:lpstr>
      <vt:lpstr>6. Сведения о доходах несовершеннолетнего подопечного</vt:lpstr>
      <vt:lpstr>7. Сведения о доходах от имущества несовершеннолетнего подопечного</vt:lpstr>
      <vt:lpstr>8. Сведения о расходах, произведенных за счет имущества несовершеннолетнего подопечного.</vt:lpstr>
      <vt:lpstr>9. Сведения об уплате налогов на имущество несовершеннолетнего подопечного</vt:lpstr>
      <vt:lpstr>Так как отчет по своей сути является официальным финансовым документом, </vt:lpstr>
      <vt:lpstr>С целью пояснения иных произведенных за счет денежных средств несовершеннолетних подопечных расходах к отчету прилагаются: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Мамаева Яна Юрьевна</dc:creator>
  <cp:lastModifiedBy>Мамаева Яна Юрьевна</cp:lastModifiedBy>
  <cp:revision>18</cp:revision>
  <cp:lastPrinted>2023-12-06T10:11:11Z</cp:lastPrinted>
  <dcterms:created xsi:type="dcterms:W3CDTF">2023-11-23T05:47:46Z</dcterms:created>
  <dcterms:modified xsi:type="dcterms:W3CDTF">2023-12-07T06:50:10Z</dcterms:modified>
</cp:coreProperties>
</file>