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812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038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2372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447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323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3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347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495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379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537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431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01DC9811-1E1A-4464-A9A1-2A0F3D0FE1F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849E2CCA-0C3B-4BD4-B524-D87CE1F119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894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slide.ru/okruzhayushchiy-mir/prezentatsiya-dlya-npk-shkolnikov-goluboe-ozero" TargetMode="External"/><Relationship Id="rId2" Type="http://schemas.openxmlformats.org/officeDocument/2006/relationships/hyperlink" Target="https://znanio.ru/media/prezentatsiya_po_geografii_na_temu_ozera_sverdlovskoj_oblasti_8_klass-12962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artin.papik.pro/ozero/40503-kartinki-k-pesne-gljazhu-v-ozera-sinie-69-foto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8B3D9F-C2F8-2421-DB08-4BA7161679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Гляжу в озера синие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519CC5B-7BD9-B25E-880F-75395F7B61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Подготовила материал </a:t>
            </a:r>
          </a:p>
          <a:p>
            <a:r>
              <a:rPr lang="ru-RU" dirty="0"/>
              <a:t>Специалист по социальной работе</a:t>
            </a:r>
          </a:p>
          <a:p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1270943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098F5C-F278-20D4-5D39-886BBABA2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Озеро в степи">
            <a:extLst>
              <a:ext uri="{FF2B5EF4-FFF2-40B4-BE49-F238E27FC236}">
                <a16:creationId xmlns:a16="http://schemas.microsoft.com/office/drawing/2014/main" id="{FC14D2A4-845F-F8E6-C664-9BDFE154A3B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08" y="151333"/>
            <a:ext cx="12201508" cy="670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828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5BA253-A530-DD4B-64C9-24400C59D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39BF0E-EF4D-85CE-6FC3-40720CE6B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25AA5B5-C5FD-275E-5727-43D7F63A2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" y="103293"/>
            <a:ext cx="12192000" cy="665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682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C799E8-E2C4-97EF-5D3D-ECEF4AEF1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202919" y="238457"/>
            <a:ext cx="978408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0231B0-6615-3608-849C-5273F06A6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CA9B975-BB5E-F5FB-A350-BD503114C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0" y="695324"/>
            <a:ext cx="12213240" cy="616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210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7DBFE8-11BC-53FE-EA18-2931F7EF6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EFF90D-00D0-1304-16A7-63D49AF65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Презентация по географии на тему &quot;ОЗЕРА СВЕРДЛОВСКОЙ ОБЛАСТИ&quot; (8 класс).">
            <a:extLst>
              <a:ext uri="{FF2B5EF4-FFF2-40B4-BE49-F238E27FC236}">
                <a16:creationId xmlns:a16="http://schemas.microsoft.com/office/drawing/2014/main" id="{D01EA04D-A24A-897C-00FD-E994ED36C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93" y="87718"/>
            <a:ext cx="11259879" cy="66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257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E65E8D-3142-4512-8C8F-7830A7A2E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85AB82E-0261-A728-32CB-50253E7621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17" y="74725"/>
            <a:ext cx="11718166" cy="670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721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5F9245-E2C4-DAA9-0C7A-5A3FCD57F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FA64C46-6145-D574-7480-E4481EB1C6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48" y="112961"/>
            <a:ext cx="11738344" cy="655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968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B63713-9541-00B6-3306-1C633B6C2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42F1CF2E-292E-CCAD-0065-E732F9188A7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98" y="91578"/>
            <a:ext cx="11355572" cy="667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285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8D72BD-F86B-C0B2-A8F2-3E9457393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A9BBD746-52E7-F7C6-DEF3-E0709C38D9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2" y="78852"/>
            <a:ext cx="11408736" cy="670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58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17951-7BF1-2D30-6BDB-73FB65053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8BF500A-1B4E-6908-52BB-30757B2FB6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90" y="60324"/>
            <a:ext cx="11460420" cy="673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617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D6D7D7-CE41-D902-C769-53AA0AA3F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3A1331F8-271B-0655-FC03-2C68BBD070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6" y="109159"/>
            <a:ext cx="11773442" cy="663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103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A4DBC0-6036-3469-3924-3549E334F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D9E8C771-118D-2EBD-6038-D1D46741A0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39" y="54790"/>
            <a:ext cx="11256521" cy="674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984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88A902-B9F9-B45E-BE87-B0B5EFD07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C5591D57-0694-100A-8F03-42FB4AC51CE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99" y="0"/>
            <a:ext cx="11098001" cy="699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287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358D6-3F69-380C-C9BC-68AFC1135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E84319-3B88-C26A-262A-ED324C5D2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7347D362-1A53-8D23-E7D4-CAC07AFC2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67" y="37214"/>
            <a:ext cx="11451265" cy="674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469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188663-C66F-2517-8F21-594AF755B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47B941-F40D-77B2-81F9-D42FA927B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2623" y="2096740"/>
            <a:ext cx="10402209" cy="4206240"/>
          </a:xfrm>
        </p:spPr>
        <p:txBody>
          <a:bodyPr/>
          <a:lstStyle/>
          <a:p>
            <a:r>
              <a:rPr lang="ru-RU" sz="4800" dirty="0"/>
              <a:t>Использован материал:</a:t>
            </a:r>
          </a:p>
          <a:p>
            <a:r>
              <a:rPr lang="en-US" dirty="0">
                <a:hlinkClick r:id="rId2"/>
              </a:rPr>
              <a:t>https://znanio.ru/media/prezentatsiya_po_geografii_na_temu_ozera_sverdlovskoj_oblasti_8_klass-129625</a:t>
            </a:r>
            <a:endParaRPr lang="ru-RU" dirty="0"/>
          </a:p>
          <a:p>
            <a:r>
              <a:rPr lang="en-US" dirty="0">
                <a:hlinkClick r:id="rId3"/>
              </a:rPr>
              <a:t>https://shareslide.ru/okruzhayushchiy-mir/prezentatsiya-dlya-npk-shkolnikov-goluboe-ozero</a:t>
            </a:r>
            <a:endParaRPr lang="ru-RU" dirty="0"/>
          </a:p>
          <a:p>
            <a:r>
              <a:rPr lang="en-US" dirty="0">
                <a:hlinkClick r:id="rId4"/>
              </a:rPr>
              <a:t>https://kartin.papik.pro/ozero/40503-kartinki-k-pesne-gljazhu-v-ozera-sinie-69-foto.html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32497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33DED8-720F-FB99-8197-12AE75133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DB705A-1B76-B25E-96F7-D0C39F67F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DC03F4D5-3027-0003-27DD-6BED5D11A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603" y="144481"/>
            <a:ext cx="9722396" cy="656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7778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TM03090430[[fn=Окаймление]]</Template>
  <TotalTime>37</TotalTime>
  <Words>66</Words>
  <Application>Microsoft Office PowerPoint</Application>
  <PresentationFormat>Широкоэкранный</PresentationFormat>
  <Paragraphs>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Corbel</vt:lpstr>
      <vt:lpstr>Wingdings</vt:lpstr>
      <vt:lpstr>Окаймление</vt:lpstr>
      <vt:lpstr>Гляжу в озера синие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Гляжу в озера синие</dc:title>
  <dc:creator>Лизаветта</dc:creator>
  <cp:lastModifiedBy>Лизаветта</cp:lastModifiedBy>
  <cp:revision>2</cp:revision>
  <dcterms:created xsi:type="dcterms:W3CDTF">2023-10-30T10:42:34Z</dcterms:created>
  <dcterms:modified xsi:type="dcterms:W3CDTF">2023-10-30T11:20:19Z</dcterms:modified>
</cp:coreProperties>
</file>