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68" r:id="rId1"/>
  </p:sldMasterIdLst>
  <p:notesMasterIdLst>
    <p:notesMasterId r:id="rId10"/>
  </p:notesMasterIdLst>
  <p:sldIdLst>
    <p:sldId id="256" r:id="rId2"/>
    <p:sldId id="258" r:id="rId3"/>
    <p:sldId id="265" r:id="rId4"/>
    <p:sldId id="269" r:id="rId5"/>
    <p:sldId id="266" r:id="rId6"/>
    <p:sldId id="270" r:id="rId7"/>
    <p:sldId id="263" r:id="rId8"/>
    <p:sldId id="264" r:id="rId9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590CD72-FFFE-45C1-9B1F-BD605CB1ED6E}" type="datetimeFigureOut">
              <a:rPr lang="ru-RU" smtClean="0"/>
              <a:t>30.10.2023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386C033-739E-4594-963E-739EF35E2B6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4438025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386C033-739E-4594-963E-739EF35E2B63}" type="slidenum">
              <a:rPr lang="ru-RU" smtClean="0"/>
              <a:t>7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8119880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оугольник 7"/>
          <p:cNvSpPr/>
          <p:nvPr/>
        </p:nvSpPr>
        <p:spPr>
          <a:xfrm flipH="1">
            <a:off x="2667000" y="0"/>
            <a:ext cx="6477000" cy="6858000"/>
          </a:xfrm>
          <a:prstGeom prst="rect">
            <a:avLst/>
          </a:prstGeom>
          <a:blipFill>
            <a:blip r:embed="rId2">
              <a:alphaModFix amt="43000"/>
            </a:blip>
            <a:tile tx="0" ty="0" sx="50000" sy="50000" flip="none" algn="tl"/>
          </a:blipFill>
          <a:ln w="0" cap="flat" cmpd="sng" algn="ctr">
            <a:noFill/>
            <a:prstDash val="solid"/>
          </a:ln>
          <a:effectLst>
            <a:fillOverlay blend="mult">
              <a:gradFill rotWithShape="1">
                <a:gsLst>
                  <a:gs pos="0">
                    <a:schemeClr val="tx2">
                      <a:tint val="62000"/>
                      <a:satMod val="420000"/>
                    </a:schemeClr>
                  </a:gs>
                  <a:gs pos="100000">
                    <a:schemeClr val="tx2">
                      <a:shade val="20000"/>
                      <a:satMod val="170000"/>
                    </a:schemeClr>
                  </a:gs>
                </a:gsLst>
                <a:path path="circle">
                  <a:fillToRect l="50000" t="100000" r="50000"/>
                </a:path>
                <a:tileRect/>
              </a:gradFill>
            </a:fillOverlay>
            <a:innerShdw blurRad="63500" dist="44450" dir="10800000">
              <a:srgbClr val="000000">
                <a:alpha val="5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 rot="16200000">
            <a:off x="-762000" y="3429000"/>
            <a:ext cx="6858000" cy="0"/>
          </a:xfrm>
          <a:prstGeom prst="line">
            <a:avLst/>
          </a:prstGeom>
          <a:noFill/>
          <a:ln w="11430" cap="flat" cmpd="sng" algn="ctr">
            <a:solidFill>
              <a:schemeClr val="bg1">
                <a:shade val="9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Заголовок 11"/>
          <p:cNvSpPr>
            <a:spLocks noGrp="1"/>
          </p:cNvSpPr>
          <p:nvPr>
            <p:ph type="ctrTitle"/>
          </p:nvPr>
        </p:nvSpPr>
        <p:spPr>
          <a:xfrm>
            <a:off x="3366868" y="533400"/>
            <a:ext cx="5105400" cy="2868168"/>
          </a:xfrm>
        </p:spPr>
        <p:txBody>
          <a:bodyPr lIns="45720" tIns="0" rIns="45720">
            <a:noAutofit/>
          </a:bodyPr>
          <a:lstStyle>
            <a:lvl1pPr algn="r">
              <a:defRPr sz="4200" b="1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5" name="Подзаголовок 24"/>
          <p:cNvSpPr>
            <a:spLocks noGrp="1"/>
          </p:cNvSpPr>
          <p:nvPr>
            <p:ph type="subTitle" idx="1"/>
          </p:nvPr>
        </p:nvSpPr>
        <p:spPr>
          <a:xfrm>
            <a:off x="3354442" y="3539864"/>
            <a:ext cx="5114778" cy="1101248"/>
          </a:xfrm>
        </p:spPr>
        <p:txBody>
          <a:bodyPr lIns="45720" tIns="0" rIns="45720" bIns="0"/>
          <a:lstStyle>
            <a:lvl1pPr marL="0" indent="0" algn="r">
              <a:buNone/>
              <a:defRPr sz="2200">
                <a:solidFill>
                  <a:srgbClr val="FFFFFF"/>
                </a:solidFill>
                <a:effectLst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31" name="Дата 30"/>
          <p:cNvSpPr>
            <a:spLocks noGrp="1"/>
          </p:cNvSpPr>
          <p:nvPr>
            <p:ph type="dt" sz="half" idx="10"/>
          </p:nvPr>
        </p:nvSpPr>
        <p:spPr>
          <a:xfrm>
            <a:off x="5871224" y="6557946"/>
            <a:ext cx="2002464" cy="226902"/>
          </a:xfrm>
        </p:spPr>
        <p:txBody>
          <a:bodyPr/>
          <a:lstStyle>
            <a:lvl1pPr>
              <a:defRPr lang="en-US" smtClean="0">
                <a:solidFill>
                  <a:srgbClr val="FFFFFF"/>
                </a:solidFill>
              </a:defRPr>
            </a:lvl1pPr>
            <a:extLst/>
          </a:lstStyle>
          <a:p>
            <a:fld id="{B4C71EC6-210F-42DE-9C53-41977AD35B3D}" type="datetimeFigureOut">
              <a:rPr lang="ru-RU" smtClean="0"/>
              <a:t>30.10.2023</a:t>
            </a:fld>
            <a:endParaRPr lang="ru-RU"/>
          </a:p>
        </p:txBody>
      </p:sp>
      <p:sp>
        <p:nvSpPr>
          <p:cNvPr id="18" name="Нижний колонтитул 17"/>
          <p:cNvSpPr>
            <a:spLocks noGrp="1"/>
          </p:cNvSpPr>
          <p:nvPr>
            <p:ph type="ftr" sz="quarter" idx="11"/>
          </p:nvPr>
        </p:nvSpPr>
        <p:spPr>
          <a:xfrm>
            <a:off x="2819400" y="6557946"/>
            <a:ext cx="2927722" cy="228600"/>
          </a:xfrm>
        </p:spPr>
        <p:txBody>
          <a:bodyPr/>
          <a:lstStyle>
            <a:lvl1pPr>
              <a:defRPr lang="en-US" dirty="0">
                <a:solidFill>
                  <a:srgbClr val="FFFFFF"/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>
          <a:xfrm>
            <a:off x="7880884" y="6556248"/>
            <a:ext cx="588336" cy="228600"/>
          </a:xfrm>
        </p:spPr>
        <p:txBody>
          <a:bodyPr/>
          <a:lstStyle>
            <a:lvl1pPr>
              <a:defRPr lang="en-US" smtClean="0">
                <a:solidFill>
                  <a:srgbClr val="FFFFFF"/>
                </a:solidFill>
              </a:defRPr>
            </a:lvl1pPr>
            <a:extLst/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4C71EC6-210F-42DE-9C53-41977AD35B3D}" type="datetimeFigureOut">
              <a:rPr lang="ru-RU" smtClean="0"/>
              <a:t>30.10.2023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66800" y="2821837"/>
            <a:ext cx="6255488" cy="1362075"/>
          </a:xfrm>
        </p:spPr>
        <p:txBody>
          <a:bodyPr tIns="0" anchor="t"/>
          <a:lstStyle>
            <a:lvl1pPr algn="r">
              <a:buNone/>
              <a:defRPr sz="4200" b="1" cap="all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066800" y="1905000"/>
            <a:ext cx="6255488" cy="743507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1"/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4724238" y="6556810"/>
            <a:ext cx="2002464" cy="226902"/>
          </a:xfrm>
        </p:spPr>
        <p:txBody>
          <a:bodyPr bIns="0" anchor="b"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B4C71EC6-210F-42DE-9C53-41977AD35B3D}" type="datetimeFigureOut">
              <a:rPr lang="ru-RU" smtClean="0"/>
              <a:t>30.10.2023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1735358" y="6556810"/>
            <a:ext cx="2895600" cy="228600"/>
          </a:xfrm>
        </p:spPr>
        <p:txBody>
          <a:bodyPr bIns="0" anchor="b"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733952" y="6555112"/>
            <a:ext cx="588336" cy="228600"/>
          </a:xfrm>
        </p:spPr>
        <p:txBody>
          <a:bodyPr/>
          <a:lstStyle>
            <a:extLst/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3520440" cy="4525963"/>
          </a:xfrm>
        </p:spPr>
        <p:txBody>
          <a:bodyPr anchor="t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178808" y="1600200"/>
            <a:ext cx="3520440" cy="4525963"/>
          </a:xfrm>
        </p:spPr>
        <p:txBody>
          <a:bodyPr anchor="t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4C71EC6-210F-42DE-9C53-41977AD35B3D}" type="datetimeFigureOut">
              <a:rPr lang="ru-RU" smtClean="0"/>
              <a:t>30.10.2023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 anchor="b"/>
          <a:lstStyle>
            <a:lvl1pPr>
              <a:defRPr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5867400"/>
            <a:ext cx="3520440" cy="457200"/>
          </a:xfrm>
          <a:noFill/>
          <a:ln w="12700" cap="flat" cmpd="sng" algn="ctr">
            <a:solidFill>
              <a:schemeClr val="tx2"/>
            </a:solidFill>
            <a:prstDash val="solid"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marL="0" indent="0" algn="ctr">
              <a:buNone/>
              <a:defRPr sz="1800" b="1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178808" y="5867400"/>
            <a:ext cx="3520440" cy="457200"/>
          </a:xfrm>
          <a:noFill/>
          <a:ln w="12700" cap="flat" cmpd="sng" algn="ctr">
            <a:solidFill>
              <a:schemeClr val="tx2"/>
            </a:solidFill>
            <a:prstDash val="soli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anchor="ctr"/>
          <a:lstStyle>
            <a:lvl1pPr marL="0" indent="0" algn="ctr">
              <a:buNone/>
              <a:defRPr sz="1800" b="1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Объект 4"/>
          <p:cNvSpPr>
            <a:spLocks noGrp="1"/>
          </p:cNvSpPr>
          <p:nvPr>
            <p:ph sz="quarter" idx="2"/>
          </p:nvPr>
        </p:nvSpPr>
        <p:spPr>
          <a:xfrm>
            <a:off x="457200" y="1711840"/>
            <a:ext cx="3520440" cy="41148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178808" y="1711840"/>
            <a:ext cx="3520440" cy="41148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4C71EC6-210F-42DE-9C53-41977AD35B3D}" type="datetimeFigureOut">
              <a:rPr lang="ru-RU" smtClean="0"/>
              <a:t>30.10.2023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4C71EC6-210F-42DE-9C53-41977AD35B3D}" type="datetimeFigureOut">
              <a:rPr lang="ru-RU" smtClean="0"/>
              <a:t>30.10.2023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B4C71EC6-210F-42DE-9C53-41977AD35B3D}" type="datetimeFigureOut">
              <a:rPr lang="ru-RU" smtClean="0"/>
              <a:t>30.10.2023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5897880" cy="1173480"/>
          </a:xfrm>
        </p:spPr>
        <p:txBody>
          <a:bodyPr wrap="square" anchor="b"/>
          <a:lstStyle>
            <a:lvl1pPr algn="l">
              <a:buNone/>
              <a:defRPr lang="en-US" sz="2400" baseline="0" smtClean="0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457200" y="1497416"/>
            <a:ext cx="5897880" cy="602512"/>
          </a:xfrm>
        </p:spPr>
        <p:txBody>
          <a:bodyPr rot="0" spcFirstLastPara="0" vertOverflow="overflow" horzOverflow="overflow" vert="horz" wrap="square" lIns="45720" tIns="0" rIns="0" bIns="0" numCol="1" spcCol="0" rtlCol="0" fromWordArt="0" anchor="t" anchorCtr="0" forceAA="0" compatLnSpc="1">
            <a:norm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7239000" cy="4371752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4C71EC6-210F-42DE-9C53-41977AD35B3D}" type="datetimeFigureOut">
              <a:rPr lang="ru-RU" smtClean="0"/>
              <a:t>30.10.2023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оугольник 7"/>
          <p:cNvSpPr/>
          <p:nvPr/>
        </p:nvSpPr>
        <p:spPr>
          <a:xfrm rot="21240000">
            <a:off x="597968" y="1004668"/>
            <a:ext cx="4319527" cy="4312573"/>
          </a:xfrm>
          <a:prstGeom prst="rect">
            <a:avLst/>
          </a:prstGeom>
          <a:solidFill>
            <a:srgbClr val="FAFAFA"/>
          </a:solidFill>
          <a:ln w="1270" cap="rnd" cmpd="sng" algn="ctr">
            <a:solidFill>
              <a:srgbClr val="EAEAEA"/>
            </a:solidFill>
            <a:prstDash val="solid"/>
          </a:ln>
          <a:effectLst>
            <a:outerShdw blurRad="25000" dist="12700" dir="5400000" algn="t" rotWithShape="0">
              <a:srgbClr val="000000">
                <a:alpha val="4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Прямоугольник 8"/>
          <p:cNvSpPr/>
          <p:nvPr/>
        </p:nvSpPr>
        <p:spPr>
          <a:xfrm rot="21420000">
            <a:off x="596706" y="998816"/>
            <a:ext cx="4319527" cy="4312573"/>
          </a:xfrm>
          <a:prstGeom prst="rect">
            <a:avLst/>
          </a:prstGeom>
          <a:solidFill>
            <a:srgbClr val="FAFAFA"/>
          </a:solidFill>
          <a:ln w="1270" cap="rnd" cmpd="sng" algn="ctr">
            <a:solidFill>
              <a:srgbClr val="EAEAEA"/>
            </a:solidFill>
            <a:prstDash val="solid"/>
          </a:ln>
          <a:effectLst>
            <a:outerShdw blurRad="28000" dist="12700" dir="5400000" algn="tl" rotWithShape="0">
              <a:srgbClr val="000000">
                <a:alpha val="4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89098" y="1143000"/>
            <a:ext cx="3429000" cy="2057400"/>
          </a:xfrm>
        </p:spPr>
        <p:txBody>
          <a:bodyPr vert="horz" anchor="b"/>
          <a:lstStyle>
            <a:lvl1pPr algn="l">
              <a:buNone/>
              <a:defRPr sz="3000" b="1" baseline="0">
                <a:ln w="500">
                  <a:solidFill>
                    <a:schemeClr val="tx2">
                      <a:shade val="10000"/>
                      <a:satMod val="135000"/>
                    </a:schemeClr>
                  </a:solidFill>
                </a:ln>
                <a:gradFill>
                  <a:gsLst>
                    <a:gs pos="0">
                      <a:schemeClr val="accent4">
                        <a:tint val="13000"/>
                      </a:schemeClr>
                    </a:gs>
                    <a:gs pos="10000">
                      <a:schemeClr val="accent4">
                        <a:tint val="20000"/>
                      </a:schemeClr>
                    </a:gs>
                    <a:gs pos="49000">
                      <a:schemeClr val="accent4">
                        <a:tint val="70000"/>
                      </a:schemeClr>
                    </a:gs>
                    <a:gs pos="50000">
                      <a:schemeClr val="accent4">
                        <a:tint val="97000"/>
                      </a:schemeClr>
                    </a:gs>
                    <a:gs pos="100000">
                      <a:schemeClr val="accent4">
                        <a:tint val="20000"/>
                      </a:schemeClr>
                    </a:gs>
                  </a:gsLst>
                  <a:lin ang="5400000" scaled="1"/>
                </a:gradFill>
                <a:effectLst/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5389098" y="3283634"/>
            <a:ext cx="3429000" cy="1920240"/>
          </a:xfrm>
        </p:spPr>
        <p:txBody>
          <a:bodyPr rot="0" spcFirstLastPara="0" vertOverflow="overflow" horzOverflow="overflow" vert="horz" wrap="square" lIns="82296" tIns="0" rIns="0" bIns="0" numCol="1" spcCol="0" rtlCol="0" fromWordArt="0" anchor="t" anchorCtr="0" forceAA="0" compatLnSpc="1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FontTx/>
              <a:buNone/>
              <a:defRPr sz="1400" baseline="0">
                <a:solidFill>
                  <a:schemeClr val="tx1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marL="0" marR="0" lvl="0" indent="0" algn="l" defTabSz="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tx2"/>
              </a:buClr>
              <a:buSzPct val="73000"/>
              <a:buFontTx/>
              <a:buNone/>
              <a:tabLst/>
              <a:defRPr/>
            </a:pPr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4C71EC6-210F-42DE-9C53-41977AD35B3D}" type="datetimeFigureOut">
              <a:rPr lang="ru-RU" smtClean="0"/>
              <a:t>30.10.2023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10" name="Рисунок 9"/>
          <p:cNvSpPr>
            <a:spLocks noGrp="1"/>
          </p:cNvSpPr>
          <p:nvPr>
            <p:ph type="pic" idx="1"/>
          </p:nvPr>
        </p:nvSpPr>
        <p:spPr>
          <a:xfrm>
            <a:off x="663682" y="1041002"/>
            <a:ext cx="4206240" cy="4206240"/>
          </a:xfrm>
          <a:solidFill>
            <a:schemeClr val="bg2">
              <a:shade val="50000"/>
            </a:schemeClr>
          </a:solidFill>
          <a:ln w="107950">
            <a:solidFill>
              <a:srgbClr val="FFFFFF"/>
            </a:solidFill>
            <a:miter lim="800000"/>
          </a:ln>
          <a:effectLst>
            <a:outerShdw blurRad="44450" dist="3810" dir="5400000" algn="tl" rotWithShape="0">
              <a:srgbClr val="000000">
                <a:alpha val="60000"/>
              </a:srgbClr>
            </a:outerShdw>
          </a:effectLst>
          <a:scene3d>
            <a:camera prst="orthographicFront"/>
            <a:lightRig rig="threePt" dir="t"/>
          </a:scene3d>
          <a:sp3d contourW="3810">
            <a:contourClr>
              <a:srgbClr val="969696"/>
            </a:contourClr>
          </a:sp3d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4C71EC6-210F-42DE-9C53-41977AD35B3D}" type="datetimeFigureOut">
              <a:rPr lang="ru-RU" smtClean="0"/>
              <a:t>30.10.2023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553200" y="274955"/>
            <a:ext cx="1524000" cy="5851525"/>
          </a:xfrm>
        </p:spPr>
        <p:txBody>
          <a:bodyPr vert="eaVert" anchor="t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42"/>
            <a:ext cx="60198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4242816" y="6557946"/>
            <a:ext cx="2002464" cy="226902"/>
          </a:xfrm>
        </p:spPr>
        <p:txBody>
          <a:bodyPr/>
          <a:lstStyle>
            <a:extLst/>
          </a:lstStyle>
          <a:p>
            <a:fld id="{B4C71EC6-210F-42DE-9C53-41977AD35B3D}" type="datetimeFigureOut">
              <a:rPr lang="ru-RU" smtClean="0"/>
              <a:t>30.10.2023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457200" y="6556248"/>
            <a:ext cx="3657600" cy="228600"/>
          </a:xfrm>
        </p:spPr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254496" y="6553200"/>
            <a:ext cx="588336" cy="2286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8"/>
          <p:cNvSpPr/>
          <p:nvPr/>
        </p:nvSpPr>
        <p:spPr>
          <a:xfrm flipH="1">
            <a:off x="8153400" y="0"/>
            <a:ext cx="990600" cy="6858000"/>
          </a:xfrm>
          <a:prstGeom prst="rect">
            <a:avLst/>
          </a:prstGeom>
          <a:blipFill>
            <a:blip r:embed="rId13">
              <a:alphaModFix amt="43000"/>
            </a:blip>
            <a:tile tx="0" ty="0" sx="50000" sy="50000" flip="none" algn="tl"/>
          </a:blipFill>
          <a:ln w="0" cap="flat" cmpd="sng" algn="ctr">
            <a:noFill/>
            <a:prstDash val="solid"/>
          </a:ln>
          <a:effectLst>
            <a:fillOverlay blend="mult">
              <a:gradFill rotWithShape="1">
                <a:gsLst>
                  <a:gs pos="0">
                    <a:schemeClr val="tx2">
                      <a:tint val="62000"/>
                      <a:satMod val="420000"/>
                    </a:schemeClr>
                  </a:gs>
                  <a:gs pos="100000">
                    <a:schemeClr val="tx2">
                      <a:shade val="20000"/>
                      <a:satMod val="170000"/>
                    </a:schemeClr>
                  </a:gs>
                </a:gsLst>
                <a:path path="circle">
                  <a:fillToRect l="50000" t="110000" r="50000" b="-10000"/>
                </a:path>
                <a:tileRect/>
              </a:gradFill>
            </a:fillOverlay>
            <a:innerShdw blurRad="63500" dist="44450" dir="10800000">
              <a:srgbClr val="000000">
                <a:alpha val="45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39000" cy="1143000"/>
          </a:xfrm>
          <a:prstGeom prst="rect">
            <a:avLst/>
          </a:prstGeom>
        </p:spPr>
        <p:txBody>
          <a:bodyPr vert="horz" lIns="45720" tIns="0" rIns="45720" bIns="0" anchor="b" anchorCtr="0">
            <a:normAutofit/>
          </a:bodyPr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1" name="Текст 30"/>
          <p:cNvSpPr>
            <a:spLocks noGrp="1"/>
          </p:cNvSpPr>
          <p:nvPr>
            <p:ph type="body" idx="1"/>
          </p:nvPr>
        </p:nvSpPr>
        <p:spPr>
          <a:xfrm>
            <a:off x="457200" y="1609416"/>
            <a:ext cx="7239000" cy="4846320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27" name="Дата 26"/>
          <p:cNvSpPr>
            <a:spLocks noGrp="1"/>
          </p:cNvSpPr>
          <p:nvPr>
            <p:ph type="dt" sz="half" idx="2"/>
          </p:nvPr>
        </p:nvSpPr>
        <p:spPr>
          <a:xfrm>
            <a:off x="4245936" y="6557946"/>
            <a:ext cx="2002464" cy="226902"/>
          </a:xfrm>
          <a:prstGeom prst="rect">
            <a:avLst/>
          </a:prstGeom>
        </p:spPr>
        <p:txBody>
          <a:bodyPr vert="horz" tIns="0" bIns="0" anchor="b"/>
          <a:lstStyle>
            <a:lvl1pPr algn="l" eaLnBrk="1" latinLnBrk="0" hangingPunct="1">
              <a:defRPr kumimoji="0" sz="1000">
                <a:solidFill>
                  <a:schemeClr val="tx2"/>
                </a:solidFill>
              </a:defRPr>
            </a:lvl1pPr>
            <a:extLst/>
          </a:lstStyle>
          <a:p>
            <a:fld id="{B4C71EC6-210F-42DE-9C53-41977AD35B3D}" type="datetimeFigureOut">
              <a:rPr lang="ru-RU" smtClean="0"/>
              <a:t>30.10.2023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3"/>
          </p:nvPr>
        </p:nvSpPr>
        <p:spPr>
          <a:xfrm>
            <a:off x="457200" y="6557946"/>
            <a:ext cx="3657600" cy="228600"/>
          </a:xfrm>
          <a:prstGeom prst="rect">
            <a:avLst/>
          </a:prstGeom>
        </p:spPr>
        <p:txBody>
          <a:bodyPr vert="horz" tIns="0" bIns="0" anchor="b"/>
          <a:lstStyle>
            <a:lvl1pPr algn="r" eaLnBrk="1" latinLnBrk="0" hangingPunct="1">
              <a:defRPr kumimoji="0" sz="1000">
                <a:solidFill>
                  <a:schemeClr val="tx2"/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4"/>
          </p:nvPr>
        </p:nvSpPr>
        <p:spPr>
          <a:xfrm>
            <a:off x="6251448" y="6556248"/>
            <a:ext cx="588336" cy="228600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100">
                <a:solidFill>
                  <a:schemeClr val="tx2"/>
                </a:solidFill>
              </a:defRPr>
            </a:lvl1pPr>
            <a:extLst/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69" r:id="rId1"/>
    <p:sldLayoutId id="2147483770" r:id="rId2"/>
    <p:sldLayoutId id="2147483771" r:id="rId3"/>
    <p:sldLayoutId id="2147483772" r:id="rId4"/>
    <p:sldLayoutId id="2147483773" r:id="rId5"/>
    <p:sldLayoutId id="2147483774" r:id="rId6"/>
    <p:sldLayoutId id="2147483775" r:id="rId7"/>
    <p:sldLayoutId id="2147483776" r:id="rId8"/>
    <p:sldLayoutId id="2147483777" r:id="rId9"/>
    <p:sldLayoutId id="2147483778" r:id="rId10"/>
    <p:sldLayoutId id="2147483779" r:id="rId11"/>
  </p:sldLayoutIdLst>
  <p:txStyles>
    <p:titleStyle>
      <a:lvl1pPr algn="l" rtl="0" eaLnBrk="1" latinLnBrk="0" hangingPunct="1">
        <a:spcBef>
          <a:spcPct val="0"/>
        </a:spcBef>
        <a:buNone/>
        <a:defRPr kumimoji="0" sz="3800" b="1" kern="1200" cap="all" baseline="0">
          <a:ln w="500">
            <a:solidFill>
              <a:schemeClr val="tx2">
                <a:shade val="20000"/>
                <a:satMod val="120000"/>
              </a:schemeClr>
            </a:solidFill>
          </a:ln>
          <a:gradFill>
            <a:gsLst>
              <a:gs pos="0">
                <a:schemeClr val="accent4">
                  <a:tint val="13000"/>
                </a:schemeClr>
              </a:gs>
              <a:gs pos="10000">
                <a:schemeClr val="accent4">
                  <a:tint val="20000"/>
                </a:schemeClr>
              </a:gs>
              <a:gs pos="49000">
                <a:schemeClr val="accent4">
                  <a:tint val="70000"/>
                </a:schemeClr>
              </a:gs>
              <a:gs pos="50000">
                <a:schemeClr val="accent4">
                  <a:tint val="97000"/>
                </a:schemeClr>
              </a:gs>
              <a:gs pos="100000">
                <a:schemeClr val="accent4">
                  <a:tint val="20000"/>
                </a:schemeClr>
              </a:gs>
            </a:gsLst>
            <a:lin ang="5400000" scaled="1"/>
          </a:gradFill>
          <a:effectLst/>
          <a:latin typeface="+mj-lt"/>
          <a:ea typeface="+mj-ea"/>
          <a:cs typeface="+mj-cs"/>
        </a:defRPr>
      </a:lvl1pPr>
      <a:extLst/>
    </p:titleStyle>
    <p:bodyStyle>
      <a:lvl1pPr marL="274320" indent="-274320" algn="l" rtl="0" eaLnBrk="1" latinLnBrk="0" hangingPunct="1">
        <a:spcBef>
          <a:spcPts val="600"/>
        </a:spcBef>
        <a:buClr>
          <a:schemeClr val="tx2"/>
        </a:buClr>
        <a:buSzPct val="73000"/>
        <a:buFont typeface="Wingdings 2"/>
        <a:buChar char=""/>
        <a:defRPr kumimoji="0" sz="2600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521208" indent="-228600" algn="l" rtl="0" eaLnBrk="1" latinLnBrk="0" hangingPunct="1">
        <a:spcBef>
          <a:spcPts val="500"/>
        </a:spcBef>
        <a:buClr>
          <a:schemeClr val="accent4"/>
        </a:buClr>
        <a:buSzPct val="80000"/>
        <a:buFont typeface="Wingdings 2"/>
        <a:buChar char=""/>
        <a:defRPr kumimoji="0" sz="23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2pPr>
      <a:lvl3pPr marL="758952" indent="-228600" algn="l" rtl="0" eaLnBrk="1" latinLnBrk="0" hangingPunct="1">
        <a:spcBef>
          <a:spcPts val="400"/>
        </a:spcBef>
        <a:buClr>
          <a:schemeClr val="accent4"/>
        </a:buClr>
        <a:buSzPct val="60000"/>
        <a:buFont typeface="Wingdings"/>
        <a:buChar char="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228600" algn="l" rtl="0" eaLnBrk="1" latinLnBrk="0" hangingPunct="1">
        <a:spcBef>
          <a:spcPct val="20000"/>
        </a:spcBef>
        <a:buClr>
          <a:schemeClr val="accent4"/>
        </a:buClr>
        <a:buSzPct val="80000"/>
        <a:buFont typeface="Wingdings 2"/>
        <a:buChar char=""/>
        <a:defRPr kumimoji="0" sz="20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4pPr>
      <a:lvl5pPr marL="1280160" indent="-228600" algn="l" rtl="0" eaLnBrk="1" latinLnBrk="0" hangingPunct="1">
        <a:spcBef>
          <a:spcPts val="400"/>
        </a:spcBef>
        <a:buClr>
          <a:schemeClr val="accent4"/>
        </a:buClr>
        <a:buSzPct val="70000"/>
        <a:buFont typeface="Wingdings"/>
        <a:buChar char="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472184" indent="-182880" algn="l" rtl="0" eaLnBrk="1" latinLnBrk="0" hangingPunct="1">
        <a:spcBef>
          <a:spcPts val="400"/>
        </a:spcBef>
        <a:buClr>
          <a:schemeClr val="accent4"/>
        </a:buClr>
        <a:buSzPct val="80000"/>
        <a:buFont typeface="Wingdings 2"/>
        <a:buChar char=""/>
        <a:defRPr kumimoji="0" sz="18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6pPr>
      <a:lvl7pPr marL="1673352" indent="-182880" algn="l" rtl="0" eaLnBrk="1" latinLnBrk="0" hangingPunct="1">
        <a:spcBef>
          <a:spcPct val="20000"/>
        </a:spcBef>
        <a:buClr>
          <a:schemeClr val="accent4"/>
        </a:buClr>
        <a:buSzPct val="80000"/>
        <a:buFont typeface="Wingdings 2"/>
        <a:buChar char="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1847088" indent="-182880" algn="l" rtl="0" eaLnBrk="1" latinLnBrk="0" hangingPunct="1">
        <a:spcBef>
          <a:spcPts val="300"/>
        </a:spcBef>
        <a:buClr>
          <a:schemeClr val="accent4"/>
        </a:buClr>
        <a:buSzPct val="100000"/>
        <a:buChar char="•"/>
        <a:defRPr kumimoji="0" sz="1600" kern="1200" baseline="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8pPr>
      <a:lvl9pPr marL="2057400" indent="-182880" algn="l" rtl="0" eaLnBrk="1" latinLnBrk="0" hangingPunct="1">
        <a:spcBef>
          <a:spcPct val="20000"/>
        </a:spcBef>
        <a:buClr>
          <a:schemeClr val="accent4"/>
        </a:buClr>
        <a:buSzPct val="100000"/>
        <a:buFont typeface="Wingdings"/>
        <a:buChar char="§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https://urokivjazanija.ru/vyazanie-mochalki-kryuchkom" TargetMode="Externa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ar37.ru/knitting/mocalki-igruski-kruckom-kak-svazat-sovu-zajcika-ezika-iz-polipropilenovyh-nitok.html" TargetMode="Externa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620688"/>
            <a:ext cx="7772400" cy="1224136"/>
          </a:xfrm>
        </p:spPr>
        <p:txBody>
          <a:bodyPr>
            <a:normAutofit/>
          </a:bodyPr>
          <a:lstStyle/>
          <a:p>
            <a:r>
              <a:rPr lang="ru-RU" sz="2800" dirty="0" smtClean="0"/>
              <a:t>ГАУ «КЦСОН города Каменска-Уральского»</a:t>
            </a:r>
            <a:endParaRPr lang="ru-RU" sz="2800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2105892"/>
            <a:ext cx="6400800" cy="2923310"/>
          </a:xfrm>
        </p:spPr>
        <p:txBody>
          <a:bodyPr>
            <a:normAutofit fontScale="92500"/>
          </a:bodyPr>
          <a:lstStyle/>
          <a:p>
            <a:r>
              <a:rPr lang="ru-RU" sz="3000" dirty="0" smtClean="0"/>
              <a:t>Школа пожилого возраста </a:t>
            </a:r>
          </a:p>
          <a:p>
            <a:r>
              <a:rPr lang="ru-RU" sz="2600" dirty="0" smtClean="0"/>
              <a:t>по </a:t>
            </a:r>
            <a:r>
              <a:rPr lang="ru-RU" sz="2600" dirty="0" smtClean="0"/>
              <a:t>направлению</a:t>
            </a:r>
          </a:p>
          <a:p>
            <a:r>
              <a:rPr lang="ru-RU" sz="2600" dirty="0" smtClean="0"/>
              <a:t> </a:t>
            </a:r>
            <a:r>
              <a:rPr lang="ru-RU" dirty="0" smtClean="0"/>
              <a:t>«</a:t>
            </a:r>
            <a:r>
              <a:rPr lang="ru-RU" sz="2800" dirty="0" smtClean="0"/>
              <a:t>Декоративно прикладное творчество</a:t>
            </a:r>
            <a:r>
              <a:rPr lang="ru-RU" dirty="0" smtClean="0"/>
              <a:t>»</a:t>
            </a:r>
          </a:p>
          <a:p>
            <a:r>
              <a:rPr lang="ru-RU" dirty="0" smtClean="0"/>
              <a:t> </a:t>
            </a:r>
            <a:r>
              <a:rPr lang="ru-RU" sz="2600" dirty="0" smtClean="0"/>
              <a:t>на тему </a:t>
            </a:r>
            <a:r>
              <a:rPr lang="ru-RU" dirty="0" smtClean="0"/>
              <a:t>«</a:t>
            </a:r>
            <a:r>
              <a:rPr lang="ru-RU" sz="2800" dirty="0" smtClean="0"/>
              <a:t>Вяжем мочалку</a:t>
            </a:r>
            <a:r>
              <a:rPr lang="ru-RU" dirty="0" smtClean="0"/>
              <a:t>»</a:t>
            </a:r>
            <a:endParaRPr lang="ru-RU" dirty="0" smtClean="0"/>
          </a:p>
          <a:p>
            <a:r>
              <a:rPr lang="ru-RU" sz="2400" dirty="0" smtClean="0"/>
              <a:t>Специалист по социальной работе:</a:t>
            </a:r>
          </a:p>
          <a:p>
            <a:r>
              <a:rPr lang="ru-RU" sz="2400" dirty="0" smtClean="0"/>
              <a:t> </a:t>
            </a:r>
            <a:r>
              <a:rPr lang="ru-RU" sz="2400" dirty="0" err="1" smtClean="0"/>
              <a:t>Самигуллина</a:t>
            </a:r>
            <a:r>
              <a:rPr lang="ru-RU" sz="2400" dirty="0" smtClean="0"/>
              <a:t> Светлана </a:t>
            </a:r>
            <a:r>
              <a:rPr lang="ru-RU" sz="2400" dirty="0" err="1" smtClean="0"/>
              <a:t>Кираматовна</a:t>
            </a:r>
            <a:r>
              <a:rPr lang="ru-RU" sz="2400" dirty="0" smtClean="0"/>
              <a:t>.</a:t>
            </a: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385608673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dirty="0" smtClean="0"/>
              <a:t>Необходимые материалы:</a:t>
            </a:r>
            <a:endParaRPr lang="ru-RU" dirty="0"/>
          </a:p>
        </p:txBody>
      </p:sp>
      <p:pic>
        <p:nvPicPr>
          <p:cNvPr id="7" name="Объект 6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" y="2233898"/>
            <a:ext cx="7239000" cy="3598291"/>
          </a:xfrm>
        </p:spPr>
      </p:pic>
    </p:spTree>
    <p:extLst>
      <p:ext uri="{BB962C8B-B14F-4D97-AF65-F5344CB8AC3E}">
        <p14:creationId xmlns:p14="http://schemas.microsoft.com/office/powerpoint/2010/main" val="147139631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 flipV="1">
            <a:off x="539552" y="1463039"/>
            <a:ext cx="7156648" cy="45719"/>
          </a:xfrm>
        </p:spPr>
        <p:txBody>
          <a:bodyPr>
            <a:normAutofit fontScale="90000"/>
          </a:bodyPr>
          <a:lstStyle/>
          <a:p>
            <a:endParaRPr lang="ru-RU" dirty="0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692697"/>
            <a:ext cx="7848872" cy="4968552"/>
          </a:xfrm>
        </p:spPr>
      </p:pic>
    </p:spTree>
    <p:extLst>
      <p:ext uri="{BB962C8B-B14F-4D97-AF65-F5344CB8AC3E}">
        <p14:creationId xmlns:p14="http://schemas.microsoft.com/office/powerpoint/2010/main" val="396008618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06098" y="220879"/>
            <a:ext cx="6048671" cy="64484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6531021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1412776"/>
            <a:ext cx="7239000" cy="50264"/>
          </a:xfrm>
        </p:spPr>
        <p:txBody>
          <a:bodyPr>
            <a:normAutofit fontScale="90000"/>
          </a:bodyPr>
          <a:lstStyle/>
          <a:p>
            <a:endParaRPr lang="ru-RU" dirty="0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5536" y="692696"/>
            <a:ext cx="7632848" cy="5472608"/>
          </a:xfrm>
        </p:spPr>
      </p:pic>
    </p:spTree>
    <p:extLst>
      <p:ext uri="{BB962C8B-B14F-4D97-AF65-F5344CB8AC3E}">
        <p14:creationId xmlns:p14="http://schemas.microsoft.com/office/powerpoint/2010/main" val="21205196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 flipV="1">
            <a:off x="457200" y="1463039"/>
            <a:ext cx="7239000" cy="45719"/>
          </a:xfrm>
        </p:spPr>
        <p:txBody>
          <a:bodyPr>
            <a:normAutofit fontScale="90000"/>
          </a:bodyPr>
          <a:lstStyle/>
          <a:p>
            <a:endParaRPr lang="ru-RU" dirty="0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5537" y="764704"/>
            <a:ext cx="7344816" cy="5691659"/>
          </a:xfrm>
        </p:spPr>
      </p:pic>
    </p:spTree>
    <p:extLst>
      <p:ext uri="{BB962C8B-B14F-4D97-AF65-F5344CB8AC3E}">
        <p14:creationId xmlns:p14="http://schemas.microsoft.com/office/powerpoint/2010/main" val="314862877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Источники используемой литературы:</a:t>
            </a:r>
            <a:endParaRPr lang="ru-RU" dirty="0"/>
          </a:p>
        </p:txBody>
      </p:sp>
      <p:sp>
        <p:nvSpPr>
          <p:cNvPr id="5" name="Объект 4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>
                <a:hlinkClick r:id="rId3"/>
              </a:rPr>
              <a:t>https://</a:t>
            </a:r>
            <a:r>
              <a:rPr lang="en-US" dirty="0" smtClean="0">
                <a:hlinkClick r:id="rId3"/>
              </a:rPr>
              <a:t>urokivjazanija.ru/vyazanie-mochalki-kryuchkom</a:t>
            </a:r>
            <a:endParaRPr lang="ru-RU" dirty="0" smtClean="0"/>
          </a:p>
          <a:p>
            <a:r>
              <a:rPr lang="en-US" dirty="0">
                <a:hlinkClick r:id="rId4"/>
              </a:rPr>
              <a:t>https://</a:t>
            </a:r>
            <a:r>
              <a:rPr lang="en-US" dirty="0" smtClean="0">
                <a:hlinkClick r:id="rId4"/>
              </a:rPr>
              <a:t>ar37.ru/knitting/mocalki-igruski-kruckom-kak-svazat-sovu-zajcika-ezika-iz-polipropilenovyh-nitok.html</a:t>
            </a:r>
            <a:endParaRPr lang="ru-RU" dirty="0" smtClean="0"/>
          </a:p>
          <a:p>
            <a:r>
              <a:rPr lang="en-US" dirty="0"/>
              <a:t>https://www.artofit.org/image-gallery/451485931410529530/</a:t>
            </a:r>
            <a:r>
              <a:rPr lang="ru-RU" dirty="0"/>
              <a:t>Мочалка-без-вытянутых-петель-Как-научиться-вязать-крючком-Вязание-крючком-2021/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80554906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dirty="0" smtClean="0"/>
              <a:t>Спасибо за внимание!</a:t>
            </a:r>
            <a:endParaRPr lang="ru-RU" dirty="0"/>
          </a:p>
        </p:txBody>
      </p:sp>
      <p:sp>
        <p:nvSpPr>
          <p:cNvPr id="2" name="Объект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030888631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Изящная">
  <a:themeElements>
    <a:clrScheme name="Изящная">
      <a:dk1>
        <a:sysClr val="windowText" lastClr="000000"/>
      </a:dk1>
      <a:lt1>
        <a:sysClr val="window" lastClr="FFFFFF"/>
      </a:lt1>
      <a:dk2>
        <a:srgbClr val="B13F9A"/>
      </a:dk2>
      <a:lt2>
        <a:srgbClr val="F4E7ED"/>
      </a:lt2>
      <a:accent1>
        <a:srgbClr val="B83D68"/>
      </a:accent1>
      <a:accent2>
        <a:srgbClr val="AC66BB"/>
      </a:accent2>
      <a:accent3>
        <a:srgbClr val="DE6C36"/>
      </a:accent3>
      <a:accent4>
        <a:srgbClr val="F9B639"/>
      </a:accent4>
      <a:accent5>
        <a:srgbClr val="CF6DA4"/>
      </a:accent5>
      <a:accent6>
        <a:srgbClr val="FA8D3D"/>
      </a:accent6>
      <a:hlink>
        <a:srgbClr val="FFDE66"/>
      </a:hlink>
      <a:folHlink>
        <a:srgbClr val="D490C5"/>
      </a:folHlink>
    </a:clrScheme>
    <a:fontScheme name="Изящная">
      <a:majorFont>
        <a:latin typeface="Trebuchet MS"/>
        <a:ea typeface=""/>
        <a:cs typeface=""/>
        <a:font script="Jpan" typeface="HG丸ｺﾞｼｯｸM-PRO"/>
        <a:font script="Hang" typeface="HY그래픽M"/>
        <a:font script="Hans" typeface="黑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丸ｺﾞｼｯｸM-PRO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Изящная">
      <a:fillStyleLst>
        <a:solidFill>
          <a:schemeClr val="phClr"/>
        </a:solidFill>
        <a:gradFill rotWithShape="1">
          <a:gsLst>
            <a:gs pos="0">
              <a:schemeClr val="phClr">
                <a:tint val="15000"/>
                <a:satMod val="250000"/>
              </a:schemeClr>
            </a:gs>
            <a:gs pos="49000">
              <a:schemeClr val="phClr">
                <a:tint val="50000"/>
                <a:satMod val="200000"/>
              </a:schemeClr>
            </a:gs>
            <a:gs pos="49100">
              <a:schemeClr val="phClr">
                <a:tint val="64000"/>
                <a:satMod val="160000"/>
              </a:schemeClr>
            </a:gs>
            <a:gs pos="92000">
              <a:schemeClr val="phClr">
                <a:tint val="50000"/>
                <a:satMod val="200000"/>
              </a:schemeClr>
            </a:gs>
            <a:gs pos="100000">
              <a:schemeClr val="phClr">
                <a:tint val="43000"/>
                <a:satMod val="19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4000"/>
              </a:schemeClr>
            </a:gs>
            <a:gs pos="49000">
              <a:schemeClr val="phClr">
                <a:tint val="96000"/>
                <a:shade val="84000"/>
                <a:satMod val="110000"/>
              </a:schemeClr>
            </a:gs>
            <a:gs pos="49100">
              <a:schemeClr val="phClr">
                <a:shade val="55000"/>
                <a:satMod val="150000"/>
              </a:schemeClr>
            </a:gs>
            <a:gs pos="92000">
              <a:schemeClr val="phClr">
                <a:tint val="98000"/>
                <a:shade val="90000"/>
                <a:satMod val="128000"/>
              </a:schemeClr>
            </a:gs>
            <a:gs pos="100000">
              <a:schemeClr val="phClr">
                <a:tint val="90000"/>
                <a:shade val="97000"/>
                <a:satMod val="128000"/>
              </a:schemeClr>
            </a:gs>
          </a:gsLst>
          <a:lin ang="5400000" scaled="1"/>
        </a:gradFill>
      </a:fillStyleLst>
      <a:lnStyleLst>
        <a:ln w="11430" cap="flat" cmpd="sng" algn="ctr">
          <a:solidFill>
            <a:schemeClr val="phClr"/>
          </a:solidFill>
          <a:prstDash val="solid"/>
        </a:ln>
        <a:ln w="40000" cap="flat" cmpd="sng" algn="ctr">
          <a:solidFill>
            <a:schemeClr val="phClr"/>
          </a:solidFill>
          <a:prstDash val="solid"/>
        </a:ln>
        <a:ln w="318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chemeClr val="phClr">
                <a:shade val="30000"/>
                <a:satMod val="150000"/>
                <a:alpha val="38000"/>
              </a:schemeClr>
            </a:outerShdw>
          </a:effectLst>
        </a:effectStyle>
        <a:effectStyle>
          <a:effectLst>
            <a:outerShdw blurRad="39000" dist="25400" dir="5400000" rotWithShape="0">
              <a:schemeClr val="phClr">
                <a:shade val="33000"/>
                <a:alpha val="83000"/>
              </a:schemeClr>
            </a:outerShdw>
          </a:effectLst>
        </a:effectStyle>
        <a:effectStyle>
          <a:effectLst>
            <a:outerShdw blurRad="39000" dist="25400" dir="5400000" rotWithShape="0">
              <a:schemeClr val="phClr">
                <a:shade val="33000"/>
                <a:alpha val="83000"/>
              </a:scheme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500000"/>
            </a:lightRig>
          </a:scene3d>
          <a:sp3d extrusionH="127000" prstMaterial="powder">
            <a:bevelT w="50800" h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78000"/>
                <a:satMod val="220000"/>
              </a:schemeClr>
            </a:gs>
            <a:gs pos="100000">
              <a:schemeClr val="phClr">
                <a:shade val="35000"/>
                <a:satMod val="155000"/>
              </a:schemeClr>
            </a:gs>
          </a:gsLst>
          <a:path path="circle">
            <a:fillToRect l="50000" t="50000" r="50000" b="50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80000"/>
              </a:schemeClr>
              <a:schemeClr val="phClr">
                <a:tint val="500"/>
                <a:satMod val="150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Opulent</Template>
  <TotalTime>20</TotalTime>
  <Words>57</Words>
  <Application>Microsoft Office PowerPoint</Application>
  <PresentationFormat>Экран (4:3)</PresentationFormat>
  <Paragraphs>14</Paragraphs>
  <Slides>8</Slides>
  <Notes>1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8</vt:i4>
      </vt:variant>
    </vt:vector>
  </HeadingPairs>
  <TitlesOfParts>
    <vt:vector size="9" baseType="lpstr">
      <vt:lpstr>Изящная</vt:lpstr>
      <vt:lpstr>ГАУ «КЦСОН города Каменска-Уральского»</vt:lpstr>
      <vt:lpstr>Необходимые материалы:</vt:lpstr>
      <vt:lpstr>Презентация PowerPoint</vt:lpstr>
      <vt:lpstr>Презентация PowerPoint</vt:lpstr>
      <vt:lpstr>Презентация PowerPoint</vt:lpstr>
      <vt:lpstr>Презентация PowerPoint</vt:lpstr>
      <vt:lpstr>Источники используемой литературы:</vt:lpstr>
      <vt:lpstr>Спасибо за внимание!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ГАУ «КЦСОН города Каменска-Уральского»</dc:title>
  <dc:creator>R</dc:creator>
  <cp:lastModifiedBy>R</cp:lastModifiedBy>
  <cp:revision>5</cp:revision>
  <dcterms:created xsi:type="dcterms:W3CDTF">2023-10-07T13:54:31Z</dcterms:created>
  <dcterms:modified xsi:type="dcterms:W3CDTF">2023-10-30T11:25:34Z</dcterms:modified>
</cp:coreProperties>
</file>