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14"/>
  </p:notesMasterIdLst>
  <p:sldIdLst>
    <p:sldId id="256" r:id="rId2"/>
    <p:sldId id="333" r:id="rId3"/>
    <p:sldId id="334" r:id="rId4"/>
    <p:sldId id="343" r:id="rId5"/>
    <p:sldId id="345" r:id="rId6"/>
    <p:sldId id="350" r:id="rId7"/>
    <p:sldId id="356" r:id="rId8"/>
    <p:sldId id="369" r:id="rId9"/>
    <p:sldId id="371" r:id="rId10"/>
    <p:sldId id="372" r:id="rId11"/>
    <p:sldId id="374" r:id="rId12"/>
    <p:sldId id="375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CC6600"/>
    <a:srgbClr val="0000FF"/>
    <a:srgbClr val="2E4C30"/>
    <a:srgbClr val="28F26B"/>
    <a:srgbClr val="F525E6"/>
    <a:srgbClr val="CC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1415" autoAdjust="0"/>
    <p:restoredTop sz="94664" autoAdjust="0"/>
  </p:normalViewPr>
  <p:slideViewPr>
    <p:cSldViewPr>
      <p:cViewPr>
        <p:scale>
          <a:sx n="50" d="100"/>
          <a:sy n="50" d="100"/>
        </p:scale>
        <p:origin x="-2242" y="-7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0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0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023E4F01-B66A-4D77-9D9E-906428CC52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04838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717E09-B624-4804-A820-391C7751D7EC}" type="slidenum">
              <a:rPr lang="ru-RU" altLang="ru-RU" sz="1200">
                <a:latin typeface="Arial" charset="0"/>
              </a:rPr>
              <a:pPr eaLnBrk="1" hangingPunct="1"/>
              <a:t>1</a:t>
            </a:fld>
            <a:endParaRPr lang="ru-RU" altLang="ru-RU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717E09-B624-4804-A820-391C7751D7EC}" type="slidenum">
              <a:rPr lang="ru-RU" altLang="ru-RU" sz="1200">
                <a:latin typeface="Arial" charset="0"/>
              </a:rPr>
              <a:pPr eaLnBrk="1" hangingPunct="1"/>
              <a:t>2</a:t>
            </a:fld>
            <a:endParaRPr lang="ru-RU" altLang="ru-RU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717E09-B624-4804-A820-391C7751D7EC}" type="slidenum">
              <a:rPr lang="ru-RU" altLang="ru-RU" sz="1200">
                <a:latin typeface="Arial" charset="0"/>
              </a:rPr>
              <a:pPr eaLnBrk="1" hangingPunct="1"/>
              <a:t>3</a:t>
            </a:fld>
            <a:endParaRPr lang="ru-RU" altLang="ru-RU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717E09-B624-4804-A820-391C7751D7EC}" type="slidenum">
              <a:rPr lang="ru-RU" altLang="ru-RU" sz="1200">
                <a:latin typeface="Arial" charset="0"/>
              </a:rPr>
              <a:pPr eaLnBrk="1" hangingPunct="1"/>
              <a:t>4</a:t>
            </a:fld>
            <a:endParaRPr lang="ru-RU" altLang="ru-RU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717E09-B624-4804-A820-391C7751D7EC}" type="slidenum">
              <a:rPr lang="ru-RU" altLang="ru-RU" sz="1200">
                <a:latin typeface="Arial" charset="0"/>
              </a:rPr>
              <a:pPr eaLnBrk="1" hangingPunct="1"/>
              <a:t>5</a:t>
            </a:fld>
            <a:endParaRPr lang="ru-RU" altLang="ru-RU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717E09-B624-4804-A820-391C7751D7EC}" type="slidenum">
              <a:rPr lang="ru-RU" altLang="ru-RU" sz="1200">
                <a:latin typeface="Arial" charset="0"/>
              </a:rPr>
              <a:pPr eaLnBrk="1" hangingPunct="1"/>
              <a:t>6</a:t>
            </a:fld>
            <a:endParaRPr lang="ru-RU" altLang="ru-RU" sz="120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endParaRPr kumimoji="1" lang="ru-RU" altLang="ru-RU" sz="1800">
                <a:latin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endParaRPr kumimoji="1" lang="ru-RU" altLang="ru-RU" sz="1800">
                <a:latin typeface="Arial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kumimoji="1" lang="ru-RU" altLang="ru-RU" sz="1800">
                <a:latin typeface="Arial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>
                        <a:gd name="T0" fmla="*/ 337 w 1231"/>
                        <a:gd name="T1" fmla="*/ 283 h 2560"/>
                        <a:gd name="T2" fmla="*/ 415 w 1231"/>
                        <a:gd name="T3" fmla="*/ 115 h 2560"/>
                        <a:gd name="T4" fmla="*/ 583 w 1231"/>
                        <a:gd name="T5" fmla="*/ 7 h 2560"/>
                        <a:gd name="T6" fmla="*/ 895 w 1231"/>
                        <a:gd name="T7" fmla="*/ 61 h 2560"/>
                        <a:gd name="T8" fmla="*/ 1051 w 1231"/>
                        <a:gd name="T9" fmla="*/ 349 h 2560"/>
                        <a:gd name="T10" fmla="*/ 979 w 1231"/>
                        <a:gd name="T11" fmla="*/ 769 h 2560"/>
                        <a:gd name="T12" fmla="*/ 943 w 1231"/>
                        <a:gd name="T13" fmla="*/ 943 h 2560"/>
                        <a:gd name="T14" fmla="*/ 1105 w 1231"/>
                        <a:gd name="T15" fmla="*/ 1075 h 2560"/>
                        <a:gd name="T16" fmla="*/ 1231 w 1231"/>
                        <a:gd name="T17" fmla="*/ 1525 h 2560"/>
                        <a:gd name="T18" fmla="*/ 1123 w 1231"/>
                        <a:gd name="T19" fmla="*/ 1969 h 2560"/>
                        <a:gd name="T20" fmla="*/ 907 w 1231"/>
                        <a:gd name="T21" fmla="*/ 2077 h 2560"/>
                        <a:gd name="T22" fmla="*/ 721 w 1231"/>
                        <a:gd name="T23" fmla="*/ 2059 h 2560"/>
                        <a:gd name="T24" fmla="*/ 655 w 1231"/>
                        <a:gd name="T25" fmla="*/ 2251 h 2560"/>
                        <a:gd name="T26" fmla="*/ 529 w 1231"/>
                        <a:gd name="T27" fmla="*/ 2527 h 2560"/>
                        <a:gd name="T28" fmla="*/ 211 w 1231"/>
                        <a:gd name="T29" fmla="*/ 2509 h 2560"/>
                        <a:gd name="T30" fmla="*/ 31 w 1231"/>
                        <a:gd name="T31" fmla="*/ 2227 h 2560"/>
                        <a:gd name="T32" fmla="*/ 25 w 1231"/>
                        <a:gd name="T33" fmla="*/ 1969 h 2560"/>
                        <a:gd name="T34" fmla="*/ 145 w 1231"/>
                        <a:gd name="T35" fmla="*/ 1651 h 2560"/>
                        <a:gd name="T36" fmla="*/ 259 w 1231"/>
                        <a:gd name="T37" fmla="*/ 1513 h 2560"/>
                        <a:gd name="T38" fmla="*/ 217 w 1231"/>
                        <a:gd name="T39" fmla="*/ 1729 h 2560"/>
                        <a:gd name="T40" fmla="*/ 73 w 1231"/>
                        <a:gd name="T41" fmla="*/ 2023 h 2560"/>
                        <a:gd name="T42" fmla="*/ 169 w 1231"/>
                        <a:gd name="T43" fmla="*/ 2323 h 2560"/>
                        <a:gd name="T44" fmla="*/ 439 w 1231"/>
                        <a:gd name="T45" fmla="*/ 2431 h 2560"/>
                        <a:gd name="T46" fmla="*/ 595 w 1231"/>
                        <a:gd name="T47" fmla="*/ 2227 h 2560"/>
                        <a:gd name="T48" fmla="*/ 577 w 1231"/>
                        <a:gd name="T49" fmla="*/ 1807 h 2560"/>
                        <a:gd name="T50" fmla="*/ 493 w 1231"/>
                        <a:gd name="T51" fmla="*/ 1531 h 2560"/>
                        <a:gd name="T52" fmla="*/ 535 w 1231"/>
                        <a:gd name="T53" fmla="*/ 1459 h 2560"/>
                        <a:gd name="T54" fmla="*/ 625 w 1231"/>
                        <a:gd name="T55" fmla="*/ 1633 h 2560"/>
                        <a:gd name="T56" fmla="*/ 721 w 1231"/>
                        <a:gd name="T57" fmla="*/ 1933 h 2560"/>
                        <a:gd name="T58" fmla="*/ 967 w 1231"/>
                        <a:gd name="T59" fmla="*/ 1963 h 2560"/>
                        <a:gd name="T60" fmla="*/ 1135 w 1231"/>
                        <a:gd name="T61" fmla="*/ 1687 h 2560"/>
                        <a:gd name="T62" fmla="*/ 1117 w 1231"/>
                        <a:gd name="T63" fmla="*/ 1273 h 2560"/>
                        <a:gd name="T64" fmla="*/ 883 w 1231"/>
                        <a:gd name="T65" fmla="*/ 1057 h 2560"/>
                        <a:gd name="T66" fmla="*/ 679 w 1231"/>
                        <a:gd name="T67" fmla="*/ 1129 h 2560"/>
                        <a:gd name="T68" fmla="*/ 577 w 1231"/>
                        <a:gd name="T69" fmla="*/ 1117 h 2560"/>
                        <a:gd name="T70" fmla="*/ 619 w 1231"/>
                        <a:gd name="T71" fmla="*/ 1033 h 2560"/>
                        <a:gd name="T72" fmla="*/ 811 w 1231"/>
                        <a:gd name="T73" fmla="*/ 937 h 2560"/>
                        <a:gd name="T74" fmla="*/ 949 w 1231"/>
                        <a:gd name="T75" fmla="*/ 613 h 2560"/>
                        <a:gd name="T76" fmla="*/ 883 w 1231"/>
                        <a:gd name="T77" fmla="*/ 175 h 2560"/>
                        <a:gd name="T78" fmla="*/ 619 w 1231"/>
                        <a:gd name="T79" fmla="*/ 103 h 2560"/>
                        <a:gd name="T80" fmla="*/ 391 w 1231"/>
                        <a:gd name="T81" fmla="*/ 355 h 2560"/>
                        <a:gd name="T82" fmla="*/ 403 w 1231"/>
                        <a:gd name="T83" fmla="*/ 763 h 2560"/>
                        <a:gd name="T84" fmla="*/ 343 w 1231"/>
                        <a:gd name="T85" fmla="*/ 949 h 2560"/>
                        <a:gd name="T86" fmla="*/ 289 w 1231"/>
                        <a:gd name="T87" fmla="*/ 685 h 2560"/>
                        <a:gd name="T88" fmla="*/ 307 w 1231"/>
                        <a:gd name="T89" fmla="*/ 367 h 2560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>
                        <a:gd name="T0" fmla="*/ 785 w 865"/>
                        <a:gd name="T1" fmla="*/ 530 h 2071"/>
                        <a:gd name="T2" fmla="*/ 797 w 865"/>
                        <a:gd name="T3" fmla="*/ 350 h 2071"/>
                        <a:gd name="T4" fmla="*/ 863 w 865"/>
                        <a:gd name="T5" fmla="*/ 206 h 2071"/>
                        <a:gd name="T6" fmla="*/ 809 w 865"/>
                        <a:gd name="T7" fmla="*/ 218 h 2071"/>
                        <a:gd name="T8" fmla="*/ 749 w 865"/>
                        <a:gd name="T9" fmla="*/ 218 h 2071"/>
                        <a:gd name="T10" fmla="*/ 683 w 865"/>
                        <a:gd name="T11" fmla="*/ 116 h 2071"/>
                        <a:gd name="T12" fmla="*/ 611 w 865"/>
                        <a:gd name="T13" fmla="*/ 32 h 2071"/>
                        <a:gd name="T14" fmla="*/ 509 w 865"/>
                        <a:gd name="T15" fmla="*/ 2 h 2071"/>
                        <a:gd name="T16" fmla="*/ 407 w 865"/>
                        <a:gd name="T17" fmla="*/ 20 h 2071"/>
                        <a:gd name="T18" fmla="*/ 281 w 865"/>
                        <a:gd name="T19" fmla="*/ 74 h 2071"/>
                        <a:gd name="T20" fmla="*/ 173 w 865"/>
                        <a:gd name="T21" fmla="*/ 206 h 2071"/>
                        <a:gd name="T22" fmla="*/ 119 w 865"/>
                        <a:gd name="T23" fmla="*/ 404 h 2071"/>
                        <a:gd name="T24" fmla="*/ 131 w 865"/>
                        <a:gd name="T25" fmla="*/ 590 h 2071"/>
                        <a:gd name="T26" fmla="*/ 173 w 865"/>
                        <a:gd name="T27" fmla="*/ 782 h 2071"/>
                        <a:gd name="T28" fmla="*/ 197 w 865"/>
                        <a:gd name="T29" fmla="*/ 884 h 2071"/>
                        <a:gd name="T30" fmla="*/ 167 w 865"/>
                        <a:gd name="T31" fmla="*/ 986 h 2071"/>
                        <a:gd name="T32" fmla="*/ 65 w 865"/>
                        <a:gd name="T33" fmla="*/ 1124 h 2071"/>
                        <a:gd name="T34" fmla="*/ 17 w 865"/>
                        <a:gd name="T35" fmla="*/ 1298 h 2071"/>
                        <a:gd name="T36" fmla="*/ 5 w 865"/>
                        <a:gd name="T37" fmla="*/ 1550 h 2071"/>
                        <a:gd name="T38" fmla="*/ 47 w 865"/>
                        <a:gd name="T39" fmla="*/ 1748 h 2071"/>
                        <a:gd name="T40" fmla="*/ 131 w 865"/>
                        <a:gd name="T41" fmla="*/ 1898 h 2071"/>
                        <a:gd name="T42" fmla="*/ 299 w 865"/>
                        <a:gd name="T43" fmla="*/ 1988 h 2071"/>
                        <a:gd name="T44" fmla="*/ 425 w 865"/>
                        <a:gd name="T45" fmla="*/ 1982 h 2071"/>
                        <a:gd name="T46" fmla="*/ 467 w 865"/>
                        <a:gd name="T47" fmla="*/ 1994 h 2071"/>
                        <a:gd name="T48" fmla="*/ 497 w 865"/>
                        <a:gd name="T49" fmla="*/ 2066 h 2071"/>
                        <a:gd name="T50" fmla="*/ 497 w 865"/>
                        <a:gd name="T51" fmla="*/ 1964 h 2071"/>
                        <a:gd name="T52" fmla="*/ 557 w 865"/>
                        <a:gd name="T53" fmla="*/ 1778 h 2071"/>
                        <a:gd name="T54" fmla="*/ 617 w 865"/>
                        <a:gd name="T55" fmla="*/ 1658 h 2071"/>
                        <a:gd name="T56" fmla="*/ 581 w 865"/>
                        <a:gd name="T57" fmla="*/ 1700 h 2071"/>
                        <a:gd name="T58" fmla="*/ 515 w 865"/>
                        <a:gd name="T59" fmla="*/ 1820 h 2071"/>
                        <a:gd name="T60" fmla="*/ 407 w 865"/>
                        <a:gd name="T61" fmla="*/ 1904 h 2071"/>
                        <a:gd name="T62" fmla="*/ 269 w 865"/>
                        <a:gd name="T63" fmla="*/ 1898 h 2071"/>
                        <a:gd name="T64" fmla="*/ 179 w 865"/>
                        <a:gd name="T65" fmla="*/ 1814 h 2071"/>
                        <a:gd name="T66" fmla="*/ 113 w 865"/>
                        <a:gd name="T67" fmla="*/ 1640 h 2071"/>
                        <a:gd name="T68" fmla="*/ 107 w 865"/>
                        <a:gd name="T69" fmla="*/ 1394 h 2071"/>
                        <a:gd name="T70" fmla="*/ 137 w 865"/>
                        <a:gd name="T71" fmla="*/ 1190 h 2071"/>
                        <a:gd name="T72" fmla="*/ 203 w 865"/>
                        <a:gd name="T73" fmla="*/ 1070 h 2071"/>
                        <a:gd name="T74" fmla="*/ 323 w 865"/>
                        <a:gd name="T75" fmla="*/ 1022 h 2071"/>
                        <a:gd name="T76" fmla="*/ 509 w 865"/>
                        <a:gd name="T77" fmla="*/ 1076 h 2071"/>
                        <a:gd name="T78" fmla="*/ 611 w 865"/>
                        <a:gd name="T79" fmla="*/ 1124 h 2071"/>
                        <a:gd name="T80" fmla="*/ 665 w 865"/>
                        <a:gd name="T81" fmla="*/ 1100 h 2071"/>
                        <a:gd name="T82" fmla="*/ 659 w 865"/>
                        <a:gd name="T83" fmla="*/ 1046 h 2071"/>
                        <a:gd name="T84" fmla="*/ 611 w 865"/>
                        <a:gd name="T85" fmla="*/ 1004 h 2071"/>
                        <a:gd name="T86" fmla="*/ 497 w 865"/>
                        <a:gd name="T87" fmla="*/ 980 h 2071"/>
                        <a:gd name="T88" fmla="*/ 323 w 865"/>
                        <a:gd name="T89" fmla="*/ 896 h 2071"/>
                        <a:gd name="T90" fmla="*/ 233 w 865"/>
                        <a:gd name="T91" fmla="*/ 680 h 2071"/>
                        <a:gd name="T92" fmla="*/ 209 w 865"/>
                        <a:gd name="T93" fmla="*/ 416 h 2071"/>
                        <a:gd name="T94" fmla="*/ 317 w 865"/>
                        <a:gd name="T95" fmla="*/ 170 h 2071"/>
                        <a:gd name="T96" fmla="*/ 485 w 865"/>
                        <a:gd name="T97" fmla="*/ 110 h 2071"/>
                        <a:gd name="T98" fmla="*/ 617 w 865"/>
                        <a:gd name="T99" fmla="*/ 164 h 2071"/>
                        <a:gd name="T100" fmla="*/ 707 w 865"/>
                        <a:gd name="T101" fmla="*/ 290 h 2071"/>
                        <a:gd name="T102" fmla="*/ 737 w 865"/>
                        <a:gd name="T103" fmla="*/ 428 h 2071"/>
                        <a:gd name="T104" fmla="*/ 773 w 865"/>
                        <a:gd name="T105" fmla="*/ 602 h 2071"/>
                        <a:gd name="T106" fmla="*/ 809 w 865"/>
                        <a:gd name="T107" fmla="*/ 584 h 2071"/>
                        <a:gd name="T108" fmla="*/ 785 w 865"/>
                        <a:gd name="T109" fmla="*/ 530 h 2071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</a:gdLst>
                      <a:ahLst/>
                      <a:cxnLst>
                        <a:cxn ang="T110">
                          <a:pos x="T0" y="T1"/>
                        </a:cxn>
                        <a:cxn ang="T111">
                          <a:pos x="T2" y="T3"/>
                        </a:cxn>
                        <a:cxn ang="T112">
                          <a:pos x="T4" y="T5"/>
                        </a:cxn>
                        <a:cxn ang="T113">
                          <a:pos x="T6" y="T7"/>
                        </a:cxn>
                        <a:cxn ang="T114">
                          <a:pos x="T8" y="T9"/>
                        </a:cxn>
                        <a:cxn ang="T115">
                          <a:pos x="T10" y="T11"/>
                        </a:cxn>
                        <a:cxn ang="T116">
                          <a:pos x="T12" y="T13"/>
                        </a:cxn>
                        <a:cxn ang="T117">
                          <a:pos x="T14" y="T15"/>
                        </a:cxn>
                        <a:cxn ang="T118">
                          <a:pos x="T16" y="T17"/>
                        </a:cxn>
                        <a:cxn ang="T119">
                          <a:pos x="T18" y="T19"/>
                        </a:cxn>
                        <a:cxn ang="T120">
                          <a:pos x="T20" y="T21"/>
                        </a:cxn>
                        <a:cxn ang="T121">
                          <a:pos x="T22" y="T23"/>
                        </a:cxn>
                        <a:cxn ang="T122">
                          <a:pos x="T24" y="T25"/>
                        </a:cxn>
                        <a:cxn ang="T123">
                          <a:pos x="T26" y="T27"/>
                        </a:cxn>
                        <a:cxn ang="T124">
                          <a:pos x="T28" y="T29"/>
                        </a:cxn>
                        <a:cxn ang="T125">
                          <a:pos x="T30" y="T31"/>
                        </a:cxn>
                        <a:cxn ang="T126">
                          <a:pos x="T32" y="T33"/>
                        </a:cxn>
                        <a:cxn ang="T127">
                          <a:pos x="T34" y="T35"/>
                        </a:cxn>
                        <a:cxn ang="T128">
                          <a:pos x="T36" y="T37"/>
                        </a:cxn>
                        <a:cxn ang="T129">
                          <a:pos x="T38" y="T39"/>
                        </a:cxn>
                        <a:cxn ang="T130">
                          <a:pos x="T40" y="T41"/>
                        </a:cxn>
                        <a:cxn ang="T131">
                          <a:pos x="T42" y="T43"/>
                        </a:cxn>
                        <a:cxn ang="T132">
                          <a:pos x="T44" y="T45"/>
                        </a:cxn>
                        <a:cxn ang="T133">
                          <a:pos x="T46" y="T47"/>
                        </a:cxn>
                        <a:cxn ang="T134">
                          <a:pos x="T48" y="T49"/>
                        </a:cxn>
                        <a:cxn ang="T135">
                          <a:pos x="T50" y="T51"/>
                        </a:cxn>
                        <a:cxn ang="T136">
                          <a:pos x="T52" y="T53"/>
                        </a:cxn>
                        <a:cxn ang="T137">
                          <a:pos x="T54" y="T55"/>
                        </a:cxn>
                        <a:cxn ang="T138">
                          <a:pos x="T56" y="T57"/>
                        </a:cxn>
                        <a:cxn ang="T139">
                          <a:pos x="T58" y="T59"/>
                        </a:cxn>
                        <a:cxn ang="T140">
                          <a:pos x="T60" y="T61"/>
                        </a:cxn>
                        <a:cxn ang="T141">
                          <a:pos x="T62" y="T63"/>
                        </a:cxn>
                        <a:cxn ang="T142">
                          <a:pos x="T64" y="T65"/>
                        </a:cxn>
                        <a:cxn ang="T143">
                          <a:pos x="T66" y="T67"/>
                        </a:cxn>
                        <a:cxn ang="T144">
                          <a:pos x="T68" y="T69"/>
                        </a:cxn>
                        <a:cxn ang="T145">
                          <a:pos x="T70" y="T71"/>
                        </a:cxn>
                        <a:cxn ang="T146">
                          <a:pos x="T72" y="T73"/>
                        </a:cxn>
                        <a:cxn ang="T147">
                          <a:pos x="T74" y="T75"/>
                        </a:cxn>
                        <a:cxn ang="T148">
                          <a:pos x="T76" y="T77"/>
                        </a:cxn>
                        <a:cxn ang="T149">
                          <a:pos x="T78" y="T79"/>
                        </a:cxn>
                        <a:cxn ang="T150">
                          <a:pos x="T80" y="T81"/>
                        </a:cxn>
                        <a:cxn ang="T151">
                          <a:pos x="T82" y="T83"/>
                        </a:cxn>
                        <a:cxn ang="T152">
                          <a:pos x="T84" y="T85"/>
                        </a:cxn>
                        <a:cxn ang="T153">
                          <a:pos x="T86" y="T87"/>
                        </a:cxn>
                        <a:cxn ang="T154">
                          <a:pos x="T88" y="T89"/>
                        </a:cxn>
                        <a:cxn ang="T155">
                          <a:pos x="T90" y="T91"/>
                        </a:cxn>
                        <a:cxn ang="T156">
                          <a:pos x="T92" y="T93"/>
                        </a:cxn>
                        <a:cxn ang="T157">
                          <a:pos x="T94" y="T95"/>
                        </a:cxn>
                        <a:cxn ang="T158">
                          <a:pos x="T96" y="T97"/>
                        </a:cxn>
                        <a:cxn ang="T159">
                          <a:pos x="T98" y="T99"/>
                        </a:cxn>
                        <a:cxn ang="T160">
                          <a:pos x="T100" y="T101"/>
                        </a:cxn>
                        <a:cxn ang="T161">
                          <a:pos x="T102" y="T103"/>
                        </a:cxn>
                        <a:cxn ang="T162">
                          <a:pos x="T104" y="T105"/>
                        </a:cxn>
                        <a:cxn ang="T163">
                          <a:pos x="T106" y="T107"/>
                        </a:cxn>
                        <a:cxn ang="T164">
                          <a:pos x="T108" y="T109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1pPr>
                    <a:lvl2pPr marL="742950" indent="-28575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2pPr>
                    <a:lvl3pPr marL="1143000" indent="-22860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3pPr>
                    <a:lvl4pPr marL="1600200" indent="-22860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4pPr>
                    <a:lvl5pPr marL="2057400" indent="-22860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9pPr>
                  </a:lstStyle>
                  <a:p>
                    <a:pPr eaLnBrk="1" hangingPunct="1"/>
                    <a:endParaRPr lang="ru-RU" altLang="ru-RU"/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>
                      <a:gd name="T0" fmla="*/ 3 w 266"/>
                      <a:gd name="T1" fmla="*/ 483 h 521"/>
                      <a:gd name="T2" fmla="*/ 27 w 266"/>
                      <a:gd name="T3" fmla="*/ 273 h 521"/>
                      <a:gd name="T4" fmla="*/ 111 w 266"/>
                      <a:gd name="T5" fmla="*/ 45 h 521"/>
                      <a:gd name="T6" fmla="*/ 183 w 266"/>
                      <a:gd name="T7" fmla="*/ 3 h 521"/>
                      <a:gd name="T8" fmla="*/ 237 w 266"/>
                      <a:gd name="T9" fmla="*/ 39 h 521"/>
                      <a:gd name="T10" fmla="*/ 261 w 266"/>
                      <a:gd name="T11" fmla="*/ 129 h 521"/>
                      <a:gd name="T12" fmla="*/ 207 w 266"/>
                      <a:gd name="T13" fmla="*/ 273 h 521"/>
                      <a:gd name="T14" fmla="*/ 105 w 266"/>
                      <a:gd name="T15" fmla="*/ 477 h 521"/>
                      <a:gd name="T16" fmla="*/ 45 w 266"/>
                      <a:gd name="T17" fmla="*/ 501 h 521"/>
                      <a:gd name="T18" fmla="*/ 3 w 266"/>
                      <a:gd name="T19" fmla="*/ 483 h 521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>
                      <a:gd name="T0" fmla="*/ 100 w 392"/>
                      <a:gd name="T1" fmla="*/ 201 h 340"/>
                      <a:gd name="T2" fmla="*/ 16 w 392"/>
                      <a:gd name="T3" fmla="*/ 87 h 340"/>
                      <a:gd name="T4" fmla="*/ 4 w 392"/>
                      <a:gd name="T5" fmla="*/ 45 h 340"/>
                      <a:gd name="T6" fmla="*/ 28 w 392"/>
                      <a:gd name="T7" fmla="*/ 3 h 340"/>
                      <a:gd name="T8" fmla="*/ 130 w 392"/>
                      <a:gd name="T9" fmla="*/ 27 h 340"/>
                      <a:gd name="T10" fmla="*/ 250 w 392"/>
                      <a:gd name="T11" fmla="*/ 75 h 340"/>
                      <a:gd name="T12" fmla="*/ 364 w 392"/>
                      <a:gd name="T13" fmla="*/ 159 h 340"/>
                      <a:gd name="T14" fmla="*/ 388 w 392"/>
                      <a:gd name="T15" fmla="*/ 273 h 340"/>
                      <a:gd name="T16" fmla="*/ 340 w 392"/>
                      <a:gd name="T17" fmla="*/ 333 h 340"/>
                      <a:gd name="T18" fmla="*/ 244 w 392"/>
                      <a:gd name="T19" fmla="*/ 315 h 340"/>
                      <a:gd name="T20" fmla="*/ 100 w 392"/>
                      <a:gd name="T21" fmla="*/ 201 h 340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>
                      <a:gd name="T0" fmla="*/ 18 w 151"/>
                      <a:gd name="T1" fmla="*/ 165 h 558"/>
                      <a:gd name="T2" fmla="*/ 42 w 151"/>
                      <a:gd name="T3" fmla="*/ 39 h 558"/>
                      <a:gd name="T4" fmla="*/ 66 w 151"/>
                      <a:gd name="T5" fmla="*/ 3 h 558"/>
                      <a:gd name="T6" fmla="*/ 108 w 151"/>
                      <a:gd name="T7" fmla="*/ 27 h 558"/>
                      <a:gd name="T8" fmla="*/ 138 w 151"/>
                      <a:gd name="T9" fmla="*/ 165 h 558"/>
                      <a:gd name="T10" fmla="*/ 144 w 151"/>
                      <a:gd name="T11" fmla="*/ 423 h 558"/>
                      <a:gd name="T12" fmla="*/ 96 w 151"/>
                      <a:gd name="T13" fmla="*/ 543 h 558"/>
                      <a:gd name="T14" fmla="*/ 24 w 151"/>
                      <a:gd name="T15" fmla="*/ 513 h 558"/>
                      <a:gd name="T16" fmla="*/ 0 w 151"/>
                      <a:gd name="T17" fmla="*/ 315 h 558"/>
                      <a:gd name="T18" fmla="*/ 18 w 151"/>
                      <a:gd name="T19" fmla="*/ 165 h 55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>
                      <a:gd name="T0" fmla="*/ 175 w 392"/>
                      <a:gd name="T1" fmla="*/ 61 h 253"/>
                      <a:gd name="T2" fmla="*/ 307 w 392"/>
                      <a:gd name="T3" fmla="*/ 19 h 253"/>
                      <a:gd name="T4" fmla="*/ 367 w 392"/>
                      <a:gd name="T5" fmla="*/ 7 h 253"/>
                      <a:gd name="T6" fmla="*/ 385 w 392"/>
                      <a:gd name="T7" fmla="*/ 61 h 253"/>
                      <a:gd name="T8" fmla="*/ 325 w 392"/>
                      <a:gd name="T9" fmla="*/ 133 h 253"/>
                      <a:gd name="T10" fmla="*/ 193 w 392"/>
                      <a:gd name="T11" fmla="*/ 223 h 253"/>
                      <a:gd name="T12" fmla="*/ 37 w 392"/>
                      <a:gd name="T13" fmla="*/ 247 h 253"/>
                      <a:gd name="T14" fmla="*/ 1 w 392"/>
                      <a:gd name="T15" fmla="*/ 187 h 253"/>
                      <a:gd name="T16" fmla="*/ 43 w 392"/>
                      <a:gd name="T17" fmla="*/ 115 h 253"/>
                      <a:gd name="T18" fmla="*/ 175 w 392"/>
                      <a:gd name="T19" fmla="*/ 61 h 253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>
                      <a:gd name="T0" fmla="*/ 78 w 238"/>
                      <a:gd name="T1" fmla="*/ 270 h 386"/>
                      <a:gd name="T2" fmla="*/ 24 w 238"/>
                      <a:gd name="T3" fmla="*/ 192 h 386"/>
                      <a:gd name="T4" fmla="*/ 0 w 238"/>
                      <a:gd name="T5" fmla="*/ 96 h 386"/>
                      <a:gd name="T6" fmla="*/ 24 w 238"/>
                      <a:gd name="T7" fmla="*/ 12 h 386"/>
                      <a:gd name="T8" fmla="*/ 120 w 238"/>
                      <a:gd name="T9" fmla="*/ 24 h 386"/>
                      <a:gd name="T10" fmla="*/ 180 w 238"/>
                      <a:gd name="T11" fmla="*/ 132 h 386"/>
                      <a:gd name="T12" fmla="*/ 234 w 238"/>
                      <a:gd name="T13" fmla="*/ 306 h 386"/>
                      <a:gd name="T14" fmla="*/ 204 w 238"/>
                      <a:gd name="T15" fmla="*/ 378 h 386"/>
                      <a:gd name="T16" fmla="*/ 168 w 238"/>
                      <a:gd name="T17" fmla="*/ 354 h 386"/>
                      <a:gd name="T18" fmla="*/ 78 w 238"/>
                      <a:gd name="T19" fmla="*/ 270 h 38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>
                <a:gd name="T0" fmla="*/ 372 w 750"/>
                <a:gd name="T1" fmla="*/ 154 h 1222"/>
                <a:gd name="T2" fmla="*/ 378 w 750"/>
                <a:gd name="T3" fmla="*/ 412 h 1222"/>
                <a:gd name="T4" fmla="*/ 312 w 750"/>
                <a:gd name="T5" fmla="*/ 724 h 1222"/>
                <a:gd name="T6" fmla="*/ 138 w 750"/>
                <a:gd name="T7" fmla="*/ 928 h 1222"/>
                <a:gd name="T8" fmla="*/ 0 w 750"/>
                <a:gd name="T9" fmla="*/ 976 h 1222"/>
                <a:gd name="T10" fmla="*/ 0 w 750"/>
                <a:gd name="T11" fmla="*/ 1222 h 1222"/>
                <a:gd name="T12" fmla="*/ 750 w 750"/>
                <a:gd name="T13" fmla="*/ 1222 h 1222"/>
                <a:gd name="T14" fmla="*/ 750 w 750"/>
                <a:gd name="T15" fmla="*/ 178 h 1222"/>
                <a:gd name="T16" fmla="*/ 372 w 750"/>
                <a:gd name="T17" fmla="*/ 154 h 12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>
                <a:gd name="T0" fmla="*/ 0 w 768"/>
                <a:gd name="T1" fmla="*/ 1260 h 1260"/>
                <a:gd name="T2" fmla="*/ 0 w 768"/>
                <a:gd name="T3" fmla="*/ 1134 h 1260"/>
                <a:gd name="T4" fmla="*/ 210 w 768"/>
                <a:gd name="T5" fmla="*/ 1032 h 1260"/>
                <a:gd name="T6" fmla="*/ 324 w 768"/>
                <a:gd name="T7" fmla="*/ 918 h 1260"/>
                <a:gd name="T8" fmla="*/ 414 w 768"/>
                <a:gd name="T9" fmla="*/ 714 h 1260"/>
                <a:gd name="T10" fmla="*/ 450 w 768"/>
                <a:gd name="T11" fmla="*/ 456 h 1260"/>
                <a:gd name="T12" fmla="*/ 438 w 768"/>
                <a:gd name="T13" fmla="*/ 258 h 1260"/>
                <a:gd name="T14" fmla="*/ 684 w 768"/>
                <a:gd name="T15" fmla="*/ 0 h 1260"/>
                <a:gd name="T16" fmla="*/ 768 w 768"/>
                <a:gd name="T17" fmla="*/ 18 h 1260"/>
                <a:gd name="T18" fmla="*/ 768 w 768"/>
                <a:gd name="T19" fmla="*/ 1254 h 1260"/>
                <a:gd name="T20" fmla="*/ 0 w 768"/>
                <a:gd name="T21" fmla="*/ 1260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>
                <a:gd name="T0" fmla="*/ 550 w 776"/>
                <a:gd name="T1" fmla="*/ 115 h 2543"/>
                <a:gd name="T2" fmla="*/ 460 w 776"/>
                <a:gd name="T3" fmla="*/ 529 h 2543"/>
                <a:gd name="T4" fmla="*/ 298 w 776"/>
                <a:gd name="T5" fmla="*/ 925 h 2543"/>
                <a:gd name="T6" fmla="*/ 76 w 776"/>
                <a:gd name="T7" fmla="*/ 1267 h 2543"/>
                <a:gd name="T8" fmla="*/ 4 w 776"/>
                <a:gd name="T9" fmla="*/ 1339 h 2543"/>
                <a:gd name="T10" fmla="*/ 100 w 776"/>
                <a:gd name="T11" fmla="*/ 1351 h 2543"/>
                <a:gd name="T12" fmla="*/ 286 w 776"/>
                <a:gd name="T13" fmla="*/ 1399 h 2543"/>
                <a:gd name="T14" fmla="*/ 394 w 776"/>
                <a:gd name="T15" fmla="*/ 1525 h 2543"/>
                <a:gd name="T16" fmla="*/ 478 w 776"/>
                <a:gd name="T17" fmla="*/ 1705 h 2543"/>
                <a:gd name="T18" fmla="*/ 478 w 776"/>
                <a:gd name="T19" fmla="*/ 1969 h 2543"/>
                <a:gd name="T20" fmla="*/ 370 w 776"/>
                <a:gd name="T21" fmla="*/ 2263 h 2543"/>
                <a:gd name="T22" fmla="*/ 124 w 776"/>
                <a:gd name="T23" fmla="*/ 2479 h 2543"/>
                <a:gd name="T24" fmla="*/ 22 w 776"/>
                <a:gd name="T25" fmla="*/ 2515 h 2543"/>
                <a:gd name="T26" fmla="*/ 196 w 776"/>
                <a:gd name="T27" fmla="*/ 2533 h 2543"/>
                <a:gd name="T28" fmla="*/ 388 w 776"/>
                <a:gd name="T29" fmla="*/ 2455 h 2543"/>
                <a:gd name="T30" fmla="*/ 502 w 776"/>
                <a:gd name="T31" fmla="*/ 2299 h 2543"/>
                <a:gd name="T32" fmla="*/ 598 w 776"/>
                <a:gd name="T33" fmla="*/ 2197 h 2543"/>
                <a:gd name="T34" fmla="*/ 694 w 776"/>
                <a:gd name="T35" fmla="*/ 2197 h 2543"/>
                <a:gd name="T36" fmla="*/ 742 w 776"/>
                <a:gd name="T37" fmla="*/ 2230 h 2543"/>
                <a:gd name="T38" fmla="*/ 712 w 776"/>
                <a:gd name="T39" fmla="*/ 2137 h 2543"/>
                <a:gd name="T40" fmla="*/ 664 w 776"/>
                <a:gd name="T41" fmla="*/ 1807 h 2543"/>
                <a:gd name="T42" fmla="*/ 670 w 776"/>
                <a:gd name="T43" fmla="*/ 1561 h 2543"/>
                <a:gd name="T44" fmla="*/ 718 w 776"/>
                <a:gd name="T45" fmla="*/ 1393 h 2543"/>
                <a:gd name="T46" fmla="*/ 748 w 776"/>
                <a:gd name="T47" fmla="*/ 1219 h 2543"/>
                <a:gd name="T48" fmla="*/ 550 w 776"/>
                <a:gd name="T49" fmla="*/ 115 h 2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>
                <a:gd name="T0" fmla="*/ 486 w 617"/>
                <a:gd name="T1" fmla="*/ 3 h 1376"/>
                <a:gd name="T2" fmla="*/ 402 w 617"/>
                <a:gd name="T3" fmla="*/ 381 h 1376"/>
                <a:gd name="T4" fmla="*/ 216 w 617"/>
                <a:gd name="T5" fmla="*/ 777 h 1376"/>
                <a:gd name="T6" fmla="*/ 0 w 617"/>
                <a:gd name="T7" fmla="*/ 1119 h 1376"/>
                <a:gd name="T8" fmla="*/ 102 w 617"/>
                <a:gd name="T9" fmla="*/ 1101 h 1376"/>
                <a:gd name="T10" fmla="*/ 282 w 617"/>
                <a:gd name="T11" fmla="*/ 1119 h 1376"/>
                <a:gd name="T12" fmla="*/ 378 w 617"/>
                <a:gd name="T13" fmla="*/ 1185 h 1376"/>
                <a:gd name="T14" fmla="*/ 432 w 617"/>
                <a:gd name="T15" fmla="*/ 1269 h 1376"/>
                <a:gd name="T16" fmla="*/ 444 w 617"/>
                <a:gd name="T17" fmla="*/ 1365 h 1376"/>
                <a:gd name="T18" fmla="*/ 498 w 617"/>
                <a:gd name="T19" fmla="*/ 1203 h 1376"/>
                <a:gd name="T20" fmla="*/ 564 w 617"/>
                <a:gd name="T21" fmla="*/ 825 h 1376"/>
                <a:gd name="T22" fmla="*/ 606 w 617"/>
                <a:gd name="T23" fmla="*/ 363 h 1376"/>
                <a:gd name="T24" fmla="*/ 486 w 617"/>
                <a:gd name="T25" fmla="*/ 3 h 13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>
                <a:gd name="T0" fmla="*/ 42 w 576"/>
                <a:gd name="T1" fmla="*/ 61 h 3180"/>
                <a:gd name="T2" fmla="*/ 156 w 576"/>
                <a:gd name="T3" fmla="*/ 517 h 3180"/>
                <a:gd name="T4" fmla="*/ 288 w 576"/>
                <a:gd name="T5" fmla="*/ 991 h 3180"/>
                <a:gd name="T6" fmla="*/ 414 w 576"/>
                <a:gd name="T7" fmla="*/ 1435 h 3180"/>
                <a:gd name="T8" fmla="*/ 576 w 576"/>
                <a:gd name="T9" fmla="*/ 1807 h 3180"/>
                <a:gd name="T10" fmla="*/ 576 w 576"/>
                <a:gd name="T11" fmla="*/ 3055 h 3180"/>
                <a:gd name="T12" fmla="*/ 414 w 576"/>
                <a:gd name="T13" fmla="*/ 2557 h 3180"/>
                <a:gd name="T14" fmla="*/ 252 w 576"/>
                <a:gd name="T15" fmla="*/ 1765 h 3180"/>
                <a:gd name="T16" fmla="*/ 126 w 576"/>
                <a:gd name="T17" fmla="*/ 961 h 3180"/>
                <a:gd name="T18" fmla="*/ 12 w 576"/>
                <a:gd name="T19" fmla="*/ 151 h 3180"/>
                <a:gd name="T20" fmla="*/ 42 w 576"/>
                <a:gd name="T21" fmla="*/ 61 h 31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>
                <a:gd name="T0" fmla="*/ 69 w 573"/>
                <a:gd name="T1" fmla="*/ 63 h 1935"/>
                <a:gd name="T2" fmla="*/ 207 w 573"/>
                <a:gd name="T3" fmla="*/ 549 h 1935"/>
                <a:gd name="T4" fmla="*/ 381 w 573"/>
                <a:gd name="T5" fmla="*/ 1101 h 1935"/>
                <a:gd name="T6" fmla="*/ 573 w 573"/>
                <a:gd name="T7" fmla="*/ 1575 h 1935"/>
                <a:gd name="T8" fmla="*/ 573 w 573"/>
                <a:gd name="T9" fmla="*/ 1935 h 1935"/>
                <a:gd name="T10" fmla="*/ 321 w 573"/>
                <a:gd name="T11" fmla="*/ 1449 h 1935"/>
                <a:gd name="T12" fmla="*/ 147 w 573"/>
                <a:gd name="T13" fmla="*/ 699 h 1935"/>
                <a:gd name="T14" fmla="*/ 15 w 573"/>
                <a:gd name="T15" fmla="*/ 171 h 1935"/>
                <a:gd name="T16" fmla="*/ 69 w 573"/>
                <a:gd name="T17" fmla="*/ 63 h 19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endParaRPr kumimoji="1" lang="ru-RU" altLang="ru-RU" sz="1800">
                <a:latin typeface="Arial" charset="0"/>
              </a:endParaRPr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>
                <a:gd name="T0" fmla="*/ 1 w 692"/>
                <a:gd name="T1" fmla="*/ 357 h 378"/>
                <a:gd name="T2" fmla="*/ 109 w 692"/>
                <a:gd name="T3" fmla="*/ 341 h 378"/>
                <a:gd name="T4" fmla="*/ 241 w 692"/>
                <a:gd name="T5" fmla="*/ 305 h 378"/>
                <a:gd name="T6" fmla="*/ 353 w 692"/>
                <a:gd name="T7" fmla="*/ 209 h 378"/>
                <a:gd name="T8" fmla="*/ 429 w 692"/>
                <a:gd name="T9" fmla="*/ 89 h 378"/>
                <a:gd name="T10" fmla="*/ 493 w 692"/>
                <a:gd name="T11" fmla="*/ 17 h 378"/>
                <a:gd name="T12" fmla="*/ 577 w 692"/>
                <a:gd name="T13" fmla="*/ 1 h 378"/>
                <a:gd name="T14" fmla="*/ 629 w 692"/>
                <a:gd name="T15" fmla="*/ 21 h 378"/>
                <a:gd name="T16" fmla="*/ 673 w 692"/>
                <a:gd name="T17" fmla="*/ 65 h 378"/>
                <a:gd name="T18" fmla="*/ 673 w 692"/>
                <a:gd name="T19" fmla="*/ 137 h 378"/>
                <a:gd name="T20" fmla="*/ 561 w 692"/>
                <a:gd name="T21" fmla="*/ 225 h 378"/>
                <a:gd name="T22" fmla="*/ 425 w 692"/>
                <a:gd name="T23" fmla="*/ 297 h 378"/>
                <a:gd name="T24" fmla="*/ 245 w 692"/>
                <a:gd name="T25" fmla="*/ 357 h 378"/>
                <a:gd name="T26" fmla="*/ 113 w 692"/>
                <a:gd name="T27" fmla="*/ 377 h 378"/>
                <a:gd name="T28" fmla="*/ 1 w 692"/>
                <a:gd name="T29" fmla="*/ 35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T0" fmla="*/ 4259 w 21600"/>
                <a:gd name="T1" fmla="*/ 71 h 21600"/>
                <a:gd name="T2" fmla="*/ 2160 w 21600"/>
                <a:gd name="T3" fmla="*/ 142 h 21600"/>
                <a:gd name="T4" fmla="*/ 61 w 21600"/>
                <a:gd name="T5" fmla="*/ 71 h 21600"/>
                <a:gd name="T6" fmla="*/ 216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05 w 21600"/>
                <a:gd name="T13" fmla="*/ 2130 h 21600"/>
                <a:gd name="T14" fmla="*/ 19495 w 21600"/>
                <a:gd name="T15" fmla="*/ 1947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endParaRPr lang="ru-RU"/>
            </a:p>
          </p:txBody>
        </p:sp>
      </p:grpSp>
      <p:sp>
        <p:nvSpPr>
          <p:cNvPr id="134201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34202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E0177F-E90F-4669-B26C-92CD0F0DC6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49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55FF7-C551-4E27-8808-7E3DAFBE36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454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692D0-E778-4942-92A5-C87C57B324A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886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DAE3F-56CC-4E61-A1F4-A7CE2ACBA0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059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79439-7D6F-4E61-AD58-1D2785F2E0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049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6E1BA-972F-4D6E-9C50-50604A7AF42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436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82021-DF1B-4051-B3D9-4418E195F9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034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148EA-D2A4-4919-A347-3896FC5B64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178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1C1AF-6013-4306-A525-918AAC110E7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752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13729-F629-4DD1-AB2D-65A264F452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50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FE7D0-FF68-4F08-A35F-21330A05E79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750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артинка 3"/>
          <p:cNvSpPr>
            <a:spLocks noGrp="1"/>
          </p:cNvSpPr>
          <p:nvPr>
            <p:ph type="clipArt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8F565-EE6E-4008-B66E-DF5A872152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9383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DE8F6-033B-40B5-8778-FC526C1AD1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638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1032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endParaRPr kumimoji="1" lang="ru-RU" altLang="ru-RU" sz="1800">
                <a:latin typeface="Arial" charset="0"/>
              </a:endParaRPr>
            </a:p>
          </p:txBody>
        </p:sp>
        <p:sp>
          <p:nvSpPr>
            <p:cNvPr id="1033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endParaRPr kumimoji="1" lang="ru-RU" altLang="ru-RU" sz="1800">
                <a:latin typeface="Arial" charset="0"/>
              </a:endParaRPr>
            </a:p>
          </p:txBody>
        </p:sp>
        <p:sp>
          <p:nvSpPr>
            <p:cNvPr id="133125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kumimoji="1" lang="ru-RU" altLang="ru-RU" sz="1800">
                <a:latin typeface="Arial" charset="0"/>
              </a:endParaRPr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1084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>
                        <a:gd name="T0" fmla="*/ 337 w 1231"/>
                        <a:gd name="T1" fmla="*/ 283 h 2560"/>
                        <a:gd name="T2" fmla="*/ 415 w 1231"/>
                        <a:gd name="T3" fmla="*/ 115 h 2560"/>
                        <a:gd name="T4" fmla="*/ 583 w 1231"/>
                        <a:gd name="T5" fmla="*/ 7 h 2560"/>
                        <a:gd name="T6" fmla="*/ 895 w 1231"/>
                        <a:gd name="T7" fmla="*/ 61 h 2560"/>
                        <a:gd name="T8" fmla="*/ 1051 w 1231"/>
                        <a:gd name="T9" fmla="*/ 349 h 2560"/>
                        <a:gd name="T10" fmla="*/ 979 w 1231"/>
                        <a:gd name="T11" fmla="*/ 769 h 2560"/>
                        <a:gd name="T12" fmla="*/ 943 w 1231"/>
                        <a:gd name="T13" fmla="*/ 943 h 2560"/>
                        <a:gd name="T14" fmla="*/ 1105 w 1231"/>
                        <a:gd name="T15" fmla="*/ 1075 h 2560"/>
                        <a:gd name="T16" fmla="*/ 1231 w 1231"/>
                        <a:gd name="T17" fmla="*/ 1525 h 2560"/>
                        <a:gd name="T18" fmla="*/ 1123 w 1231"/>
                        <a:gd name="T19" fmla="*/ 1969 h 2560"/>
                        <a:gd name="T20" fmla="*/ 907 w 1231"/>
                        <a:gd name="T21" fmla="*/ 2077 h 2560"/>
                        <a:gd name="T22" fmla="*/ 721 w 1231"/>
                        <a:gd name="T23" fmla="*/ 2059 h 2560"/>
                        <a:gd name="T24" fmla="*/ 655 w 1231"/>
                        <a:gd name="T25" fmla="*/ 2251 h 2560"/>
                        <a:gd name="T26" fmla="*/ 529 w 1231"/>
                        <a:gd name="T27" fmla="*/ 2527 h 2560"/>
                        <a:gd name="T28" fmla="*/ 211 w 1231"/>
                        <a:gd name="T29" fmla="*/ 2509 h 2560"/>
                        <a:gd name="T30" fmla="*/ 31 w 1231"/>
                        <a:gd name="T31" fmla="*/ 2227 h 2560"/>
                        <a:gd name="T32" fmla="*/ 25 w 1231"/>
                        <a:gd name="T33" fmla="*/ 1969 h 2560"/>
                        <a:gd name="T34" fmla="*/ 145 w 1231"/>
                        <a:gd name="T35" fmla="*/ 1651 h 2560"/>
                        <a:gd name="T36" fmla="*/ 259 w 1231"/>
                        <a:gd name="T37" fmla="*/ 1513 h 2560"/>
                        <a:gd name="T38" fmla="*/ 217 w 1231"/>
                        <a:gd name="T39" fmla="*/ 1729 h 2560"/>
                        <a:gd name="T40" fmla="*/ 73 w 1231"/>
                        <a:gd name="T41" fmla="*/ 2023 h 2560"/>
                        <a:gd name="T42" fmla="*/ 169 w 1231"/>
                        <a:gd name="T43" fmla="*/ 2323 h 2560"/>
                        <a:gd name="T44" fmla="*/ 439 w 1231"/>
                        <a:gd name="T45" fmla="*/ 2431 h 2560"/>
                        <a:gd name="T46" fmla="*/ 595 w 1231"/>
                        <a:gd name="T47" fmla="*/ 2227 h 2560"/>
                        <a:gd name="T48" fmla="*/ 577 w 1231"/>
                        <a:gd name="T49" fmla="*/ 1807 h 2560"/>
                        <a:gd name="T50" fmla="*/ 493 w 1231"/>
                        <a:gd name="T51" fmla="*/ 1531 h 2560"/>
                        <a:gd name="T52" fmla="*/ 535 w 1231"/>
                        <a:gd name="T53" fmla="*/ 1459 h 2560"/>
                        <a:gd name="T54" fmla="*/ 625 w 1231"/>
                        <a:gd name="T55" fmla="*/ 1633 h 2560"/>
                        <a:gd name="T56" fmla="*/ 721 w 1231"/>
                        <a:gd name="T57" fmla="*/ 1933 h 2560"/>
                        <a:gd name="T58" fmla="*/ 967 w 1231"/>
                        <a:gd name="T59" fmla="*/ 1963 h 2560"/>
                        <a:gd name="T60" fmla="*/ 1135 w 1231"/>
                        <a:gd name="T61" fmla="*/ 1687 h 2560"/>
                        <a:gd name="T62" fmla="*/ 1117 w 1231"/>
                        <a:gd name="T63" fmla="*/ 1273 h 2560"/>
                        <a:gd name="T64" fmla="*/ 883 w 1231"/>
                        <a:gd name="T65" fmla="*/ 1057 h 2560"/>
                        <a:gd name="T66" fmla="*/ 679 w 1231"/>
                        <a:gd name="T67" fmla="*/ 1129 h 2560"/>
                        <a:gd name="T68" fmla="*/ 577 w 1231"/>
                        <a:gd name="T69" fmla="*/ 1117 h 2560"/>
                        <a:gd name="T70" fmla="*/ 619 w 1231"/>
                        <a:gd name="T71" fmla="*/ 1033 h 2560"/>
                        <a:gd name="T72" fmla="*/ 811 w 1231"/>
                        <a:gd name="T73" fmla="*/ 937 h 2560"/>
                        <a:gd name="T74" fmla="*/ 949 w 1231"/>
                        <a:gd name="T75" fmla="*/ 613 h 2560"/>
                        <a:gd name="T76" fmla="*/ 883 w 1231"/>
                        <a:gd name="T77" fmla="*/ 175 h 2560"/>
                        <a:gd name="T78" fmla="*/ 619 w 1231"/>
                        <a:gd name="T79" fmla="*/ 103 h 2560"/>
                        <a:gd name="T80" fmla="*/ 391 w 1231"/>
                        <a:gd name="T81" fmla="*/ 355 h 2560"/>
                        <a:gd name="T82" fmla="*/ 403 w 1231"/>
                        <a:gd name="T83" fmla="*/ 763 h 2560"/>
                        <a:gd name="T84" fmla="*/ 343 w 1231"/>
                        <a:gd name="T85" fmla="*/ 949 h 2560"/>
                        <a:gd name="T86" fmla="*/ 289 w 1231"/>
                        <a:gd name="T87" fmla="*/ 685 h 2560"/>
                        <a:gd name="T88" fmla="*/ 307 w 1231"/>
                        <a:gd name="T89" fmla="*/ 367 h 2560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85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>
                        <a:gd name="T0" fmla="*/ 785 w 865"/>
                        <a:gd name="T1" fmla="*/ 530 h 2071"/>
                        <a:gd name="T2" fmla="*/ 797 w 865"/>
                        <a:gd name="T3" fmla="*/ 350 h 2071"/>
                        <a:gd name="T4" fmla="*/ 863 w 865"/>
                        <a:gd name="T5" fmla="*/ 206 h 2071"/>
                        <a:gd name="T6" fmla="*/ 809 w 865"/>
                        <a:gd name="T7" fmla="*/ 218 h 2071"/>
                        <a:gd name="T8" fmla="*/ 749 w 865"/>
                        <a:gd name="T9" fmla="*/ 218 h 2071"/>
                        <a:gd name="T10" fmla="*/ 683 w 865"/>
                        <a:gd name="T11" fmla="*/ 116 h 2071"/>
                        <a:gd name="T12" fmla="*/ 611 w 865"/>
                        <a:gd name="T13" fmla="*/ 32 h 2071"/>
                        <a:gd name="T14" fmla="*/ 509 w 865"/>
                        <a:gd name="T15" fmla="*/ 2 h 2071"/>
                        <a:gd name="T16" fmla="*/ 407 w 865"/>
                        <a:gd name="T17" fmla="*/ 20 h 2071"/>
                        <a:gd name="T18" fmla="*/ 281 w 865"/>
                        <a:gd name="T19" fmla="*/ 74 h 2071"/>
                        <a:gd name="T20" fmla="*/ 173 w 865"/>
                        <a:gd name="T21" fmla="*/ 206 h 2071"/>
                        <a:gd name="T22" fmla="*/ 119 w 865"/>
                        <a:gd name="T23" fmla="*/ 404 h 2071"/>
                        <a:gd name="T24" fmla="*/ 131 w 865"/>
                        <a:gd name="T25" fmla="*/ 590 h 2071"/>
                        <a:gd name="T26" fmla="*/ 173 w 865"/>
                        <a:gd name="T27" fmla="*/ 782 h 2071"/>
                        <a:gd name="T28" fmla="*/ 197 w 865"/>
                        <a:gd name="T29" fmla="*/ 884 h 2071"/>
                        <a:gd name="T30" fmla="*/ 167 w 865"/>
                        <a:gd name="T31" fmla="*/ 986 h 2071"/>
                        <a:gd name="T32" fmla="*/ 65 w 865"/>
                        <a:gd name="T33" fmla="*/ 1124 h 2071"/>
                        <a:gd name="T34" fmla="*/ 17 w 865"/>
                        <a:gd name="T35" fmla="*/ 1298 h 2071"/>
                        <a:gd name="T36" fmla="*/ 5 w 865"/>
                        <a:gd name="T37" fmla="*/ 1550 h 2071"/>
                        <a:gd name="T38" fmla="*/ 47 w 865"/>
                        <a:gd name="T39" fmla="*/ 1748 h 2071"/>
                        <a:gd name="T40" fmla="*/ 131 w 865"/>
                        <a:gd name="T41" fmla="*/ 1898 h 2071"/>
                        <a:gd name="T42" fmla="*/ 299 w 865"/>
                        <a:gd name="T43" fmla="*/ 1988 h 2071"/>
                        <a:gd name="T44" fmla="*/ 425 w 865"/>
                        <a:gd name="T45" fmla="*/ 1982 h 2071"/>
                        <a:gd name="T46" fmla="*/ 467 w 865"/>
                        <a:gd name="T47" fmla="*/ 1994 h 2071"/>
                        <a:gd name="T48" fmla="*/ 497 w 865"/>
                        <a:gd name="T49" fmla="*/ 2066 h 2071"/>
                        <a:gd name="T50" fmla="*/ 497 w 865"/>
                        <a:gd name="T51" fmla="*/ 1964 h 2071"/>
                        <a:gd name="T52" fmla="*/ 557 w 865"/>
                        <a:gd name="T53" fmla="*/ 1778 h 2071"/>
                        <a:gd name="T54" fmla="*/ 617 w 865"/>
                        <a:gd name="T55" fmla="*/ 1658 h 2071"/>
                        <a:gd name="T56" fmla="*/ 581 w 865"/>
                        <a:gd name="T57" fmla="*/ 1700 h 2071"/>
                        <a:gd name="T58" fmla="*/ 515 w 865"/>
                        <a:gd name="T59" fmla="*/ 1820 h 2071"/>
                        <a:gd name="T60" fmla="*/ 407 w 865"/>
                        <a:gd name="T61" fmla="*/ 1904 h 2071"/>
                        <a:gd name="T62" fmla="*/ 269 w 865"/>
                        <a:gd name="T63" fmla="*/ 1898 h 2071"/>
                        <a:gd name="T64" fmla="*/ 179 w 865"/>
                        <a:gd name="T65" fmla="*/ 1814 h 2071"/>
                        <a:gd name="T66" fmla="*/ 113 w 865"/>
                        <a:gd name="T67" fmla="*/ 1640 h 2071"/>
                        <a:gd name="T68" fmla="*/ 107 w 865"/>
                        <a:gd name="T69" fmla="*/ 1394 h 2071"/>
                        <a:gd name="T70" fmla="*/ 137 w 865"/>
                        <a:gd name="T71" fmla="*/ 1190 h 2071"/>
                        <a:gd name="T72" fmla="*/ 203 w 865"/>
                        <a:gd name="T73" fmla="*/ 1070 h 2071"/>
                        <a:gd name="T74" fmla="*/ 323 w 865"/>
                        <a:gd name="T75" fmla="*/ 1022 h 2071"/>
                        <a:gd name="T76" fmla="*/ 509 w 865"/>
                        <a:gd name="T77" fmla="*/ 1076 h 2071"/>
                        <a:gd name="T78" fmla="*/ 611 w 865"/>
                        <a:gd name="T79" fmla="*/ 1124 h 2071"/>
                        <a:gd name="T80" fmla="*/ 665 w 865"/>
                        <a:gd name="T81" fmla="*/ 1100 h 2071"/>
                        <a:gd name="T82" fmla="*/ 659 w 865"/>
                        <a:gd name="T83" fmla="*/ 1046 h 2071"/>
                        <a:gd name="T84" fmla="*/ 611 w 865"/>
                        <a:gd name="T85" fmla="*/ 1004 h 2071"/>
                        <a:gd name="T86" fmla="*/ 497 w 865"/>
                        <a:gd name="T87" fmla="*/ 980 h 2071"/>
                        <a:gd name="T88" fmla="*/ 323 w 865"/>
                        <a:gd name="T89" fmla="*/ 896 h 2071"/>
                        <a:gd name="T90" fmla="*/ 233 w 865"/>
                        <a:gd name="T91" fmla="*/ 680 h 2071"/>
                        <a:gd name="T92" fmla="*/ 209 w 865"/>
                        <a:gd name="T93" fmla="*/ 416 h 2071"/>
                        <a:gd name="T94" fmla="*/ 317 w 865"/>
                        <a:gd name="T95" fmla="*/ 170 h 2071"/>
                        <a:gd name="T96" fmla="*/ 485 w 865"/>
                        <a:gd name="T97" fmla="*/ 110 h 2071"/>
                        <a:gd name="T98" fmla="*/ 617 w 865"/>
                        <a:gd name="T99" fmla="*/ 164 h 2071"/>
                        <a:gd name="T100" fmla="*/ 707 w 865"/>
                        <a:gd name="T101" fmla="*/ 290 h 2071"/>
                        <a:gd name="T102" fmla="*/ 737 w 865"/>
                        <a:gd name="T103" fmla="*/ 428 h 2071"/>
                        <a:gd name="T104" fmla="*/ 773 w 865"/>
                        <a:gd name="T105" fmla="*/ 602 h 2071"/>
                        <a:gd name="T106" fmla="*/ 809 w 865"/>
                        <a:gd name="T107" fmla="*/ 584 h 2071"/>
                        <a:gd name="T108" fmla="*/ 785 w 865"/>
                        <a:gd name="T109" fmla="*/ 530 h 2071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</a:gdLst>
                      <a:ahLst/>
                      <a:cxnLst>
                        <a:cxn ang="T110">
                          <a:pos x="T0" y="T1"/>
                        </a:cxn>
                        <a:cxn ang="T111">
                          <a:pos x="T2" y="T3"/>
                        </a:cxn>
                        <a:cxn ang="T112">
                          <a:pos x="T4" y="T5"/>
                        </a:cxn>
                        <a:cxn ang="T113">
                          <a:pos x="T6" y="T7"/>
                        </a:cxn>
                        <a:cxn ang="T114">
                          <a:pos x="T8" y="T9"/>
                        </a:cxn>
                        <a:cxn ang="T115">
                          <a:pos x="T10" y="T11"/>
                        </a:cxn>
                        <a:cxn ang="T116">
                          <a:pos x="T12" y="T13"/>
                        </a:cxn>
                        <a:cxn ang="T117">
                          <a:pos x="T14" y="T15"/>
                        </a:cxn>
                        <a:cxn ang="T118">
                          <a:pos x="T16" y="T17"/>
                        </a:cxn>
                        <a:cxn ang="T119">
                          <a:pos x="T18" y="T19"/>
                        </a:cxn>
                        <a:cxn ang="T120">
                          <a:pos x="T20" y="T21"/>
                        </a:cxn>
                        <a:cxn ang="T121">
                          <a:pos x="T22" y="T23"/>
                        </a:cxn>
                        <a:cxn ang="T122">
                          <a:pos x="T24" y="T25"/>
                        </a:cxn>
                        <a:cxn ang="T123">
                          <a:pos x="T26" y="T27"/>
                        </a:cxn>
                        <a:cxn ang="T124">
                          <a:pos x="T28" y="T29"/>
                        </a:cxn>
                        <a:cxn ang="T125">
                          <a:pos x="T30" y="T31"/>
                        </a:cxn>
                        <a:cxn ang="T126">
                          <a:pos x="T32" y="T33"/>
                        </a:cxn>
                        <a:cxn ang="T127">
                          <a:pos x="T34" y="T35"/>
                        </a:cxn>
                        <a:cxn ang="T128">
                          <a:pos x="T36" y="T37"/>
                        </a:cxn>
                        <a:cxn ang="T129">
                          <a:pos x="T38" y="T39"/>
                        </a:cxn>
                        <a:cxn ang="T130">
                          <a:pos x="T40" y="T41"/>
                        </a:cxn>
                        <a:cxn ang="T131">
                          <a:pos x="T42" y="T43"/>
                        </a:cxn>
                        <a:cxn ang="T132">
                          <a:pos x="T44" y="T45"/>
                        </a:cxn>
                        <a:cxn ang="T133">
                          <a:pos x="T46" y="T47"/>
                        </a:cxn>
                        <a:cxn ang="T134">
                          <a:pos x="T48" y="T49"/>
                        </a:cxn>
                        <a:cxn ang="T135">
                          <a:pos x="T50" y="T51"/>
                        </a:cxn>
                        <a:cxn ang="T136">
                          <a:pos x="T52" y="T53"/>
                        </a:cxn>
                        <a:cxn ang="T137">
                          <a:pos x="T54" y="T55"/>
                        </a:cxn>
                        <a:cxn ang="T138">
                          <a:pos x="T56" y="T57"/>
                        </a:cxn>
                        <a:cxn ang="T139">
                          <a:pos x="T58" y="T59"/>
                        </a:cxn>
                        <a:cxn ang="T140">
                          <a:pos x="T60" y="T61"/>
                        </a:cxn>
                        <a:cxn ang="T141">
                          <a:pos x="T62" y="T63"/>
                        </a:cxn>
                        <a:cxn ang="T142">
                          <a:pos x="T64" y="T65"/>
                        </a:cxn>
                        <a:cxn ang="T143">
                          <a:pos x="T66" y="T67"/>
                        </a:cxn>
                        <a:cxn ang="T144">
                          <a:pos x="T68" y="T69"/>
                        </a:cxn>
                        <a:cxn ang="T145">
                          <a:pos x="T70" y="T71"/>
                        </a:cxn>
                        <a:cxn ang="T146">
                          <a:pos x="T72" y="T73"/>
                        </a:cxn>
                        <a:cxn ang="T147">
                          <a:pos x="T74" y="T75"/>
                        </a:cxn>
                        <a:cxn ang="T148">
                          <a:pos x="T76" y="T77"/>
                        </a:cxn>
                        <a:cxn ang="T149">
                          <a:pos x="T78" y="T79"/>
                        </a:cxn>
                        <a:cxn ang="T150">
                          <a:pos x="T80" y="T81"/>
                        </a:cxn>
                        <a:cxn ang="T151">
                          <a:pos x="T82" y="T83"/>
                        </a:cxn>
                        <a:cxn ang="T152">
                          <a:pos x="T84" y="T85"/>
                        </a:cxn>
                        <a:cxn ang="T153">
                          <a:pos x="T86" y="T87"/>
                        </a:cxn>
                        <a:cxn ang="T154">
                          <a:pos x="T88" y="T89"/>
                        </a:cxn>
                        <a:cxn ang="T155">
                          <a:pos x="T90" y="T91"/>
                        </a:cxn>
                        <a:cxn ang="T156">
                          <a:pos x="T92" y="T93"/>
                        </a:cxn>
                        <a:cxn ang="T157">
                          <a:pos x="T94" y="T95"/>
                        </a:cxn>
                        <a:cxn ang="T158">
                          <a:pos x="T96" y="T97"/>
                        </a:cxn>
                        <a:cxn ang="T159">
                          <a:pos x="T98" y="T99"/>
                        </a:cxn>
                        <a:cxn ang="T160">
                          <a:pos x="T100" y="T101"/>
                        </a:cxn>
                        <a:cxn ang="T161">
                          <a:pos x="T102" y="T103"/>
                        </a:cxn>
                        <a:cxn ang="T162">
                          <a:pos x="T104" y="T105"/>
                        </a:cxn>
                        <a:cxn ang="T163">
                          <a:pos x="T106" y="T107"/>
                        </a:cxn>
                        <a:cxn ang="T164">
                          <a:pos x="T108" y="T109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107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1pPr>
                    <a:lvl2pPr marL="742950" indent="-28575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2pPr>
                    <a:lvl3pPr marL="1143000" indent="-22860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3pPr>
                    <a:lvl4pPr marL="1600200" indent="-22860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4pPr>
                    <a:lvl5pPr marL="2057400" indent="-228600" eaLnBrk="0" hangingPunct="0"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Times New Roman" pitchFamily="18" charset="0"/>
                      </a:defRPr>
                    </a:lvl9pPr>
                  </a:lstStyle>
                  <a:p>
                    <a:pPr eaLnBrk="1" hangingPunct="1"/>
                    <a:endParaRPr lang="ru-RU" altLang="ru-RU"/>
                  </a:p>
                </p:txBody>
              </p:sp>
              <p:sp>
                <p:nvSpPr>
                  <p:cNvPr id="1079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>
                      <a:gd name="T0" fmla="*/ 3 w 266"/>
                      <a:gd name="T1" fmla="*/ 483 h 521"/>
                      <a:gd name="T2" fmla="*/ 27 w 266"/>
                      <a:gd name="T3" fmla="*/ 273 h 521"/>
                      <a:gd name="T4" fmla="*/ 111 w 266"/>
                      <a:gd name="T5" fmla="*/ 45 h 521"/>
                      <a:gd name="T6" fmla="*/ 183 w 266"/>
                      <a:gd name="T7" fmla="*/ 3 h 521"/>
                      <a:gd name="T8" fmla="*/ 237 w 266"/>
                      <a:gd name="T9" fmla="*/ 39 h 521"/>
                      <a:gd name="T10" fmla="*/ 261 w 266"/>
                      <a:gd name="T11" fmla="*/ 129 h 521"/>
                      <a:gd name="T12" fmla="*/ 207 w 266"/>
                      <a:gd name="T13" fmla="*/ 273 h 521"/>
                      <a:gd name="T14" fmla="*/ 105 w 266"/>
                      <a:gd name="T15" fmla="*/ 477 h 521"/>
                      <a:gd name="T16" fmla="*/ 45 w 266"/>
                      <a:gd name="T17" fmla="*/ 501 h 521"/>
                      <a:gd name="T18" fmla="*/ 3 w 266"/>
                      <a:gd name="T19" fmla="*/ 483 h 521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80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>
                      <a:gd name="T0" fmla="*/ 100 w 392"/>
                      <a:gd name="T1" fmla="*/ 201 h 340"/>
                      <a:gd name="T2" fmla="*/ 16 w 392"/>
                      <a:gd name="T3" fmla="*/ 87 h 340"/>
                      <a:gd name="T4" fmla="*/ 4 w 392"/>
                      <a:gd name="T5" fmla="*/ 45 h 340"/>
                      <a:gd name="T6" fmla="*/ 28 w 392"/>
                      <a:gd name="T7" fmla="*/ 3 h 340"/>
                      <a:gd name="T8" fmla="*/ 130 w 392"/>
                      <a:gd name="T9" fmla="*/ 27 h 340"/>
                      <a:gd name="T10" fmla="*/ 250 w 392"/>
                      <a:gd name="T11" fmla="*/ 75 h 340"/>
                      <a:gd name="T12" fmla="*/ 364 w 392"/>
                      <a:gd name="T13" fmla="*/ 159 h 340"/>
                      <a:gd name="T14" fmla="*/ 388 w 392"/>
                      <a:gd name="T15" fmla="*/ 273 h 340"/>
                      <a:gd name="T16" fmla="*/ 340 w 392"/>
                      <a:gd name="T17" fmla="*/ 333 h 340"/>
                      <a:gd name="T18" fmla="*/ 244 w 392"/>
                      <a:gd name="T19" fmla="*/ 315 h 340"/>
                      <a:gd name="T20" fmla="*/ 100 w 392"/>
                      <a:gd name="T21" fmla="*/ 201 h 340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81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>
                      <a:gd name="T0" fmla="*/ 18 w 151"/>
                      <a:gd name="T1" fmla="*/ 165 h 558"/>
                      <a:gd name="T2" fmla="*/ 42 w 151"/>
                      <a:gd name="T3" fmla="*/ 39 h 558"/>
                      <a:gd name="T4" fmla="*/ 66 w 151"/>
                      <a:gd name="T5" fmla="*/ 3 h 558"/>
                      <a:gd name="T6" fmla="*/ 108 w 151"/>
                      <a:gd name="T7" fmla="*/ 27 h 558"/>
                      <a:gd name="T8" fmla="*/ 138 w 151"/>
                      <a:gd name="T9" fmla="*/ 165 h 558"/>
                      <a:gd name="T10" fmla="*/ 144 w 151"/>
                      <a:gd name="T11" fmla="*/ 423 h 558"/>
                      <a:gd name="T12" fmla="*/ 96 w 151"/>
                      <a:gd name="T13" fmla="*/ 543 h 558"/>
                      <a:gd name="T14" fmla="*/ 24 w 151"/>
                      <a:gd name="T15" fmla="*/ 513 h 558"/>
                      <a:gd name="T16" fmla="*/ 0 w 151"/>
                      <a:gd name="T17" fmla="*/ 315 h 558"/>
                      <a:gd name="T18" fmla="*/ 18 w 151"/>
                      <a:gd name="T19" fmla="*/ 165 h 55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82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>
                      <a:gd name="T0" fmla="*/ 175 w 392"/>
                      <a:gd name="T1" fmla="*/ 61 h 253"/>
                      <a:gd name="T2" fmla="*/ 307 w 392"/>
                      <a:gd name="T3" fmla="*/ 19 h 253"/>
                      <a:gd name="T4" fmla="*/ 367 w 392"/>
                      <a:gd name="T5" fmla="*/ 7 h 253"/>
                      <a:gd name="T6" fmla="*/ 385 w 392"/>
                      <a:gd name="T7" fmla="*/ 61 h 253"/>
                      <a:gd name="T8" fmla="*/ 325 w 392"/>
                      <a:gd name="T9" fmla="*/ 133 h 253"/>
                      <a:gd name="T10" fmla="*/ 193 w 392"/>
                      <a:gd name="T11" fmla="*/ 223 h 253"/>
                      <a:gd name="T12" fmla="*/ 37 w 392"/>
                      <a:gd name="T13" fmla="*/ 247 h 253"/>
                      <a:gd name="T14" fmla="*/ 1 w 392"/>
                      <a:gd name="T15" fmla="*/ 187 h 253"/>
                      <a:gd name="T16" fmla="*/ 43 w 392"/>
                      <a:gd name="T17" fmla="*/ 115 h 253"/>
                      <a:gd name="T18" fmla="*/ 175 w 392"/>
                      <a:gd name="T19" fmla="*/ 61 h 253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8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>
                      <a:gd name="T0" fmla="*/ 78 w 238"/>
                      <a:gd name="T1" fmla="*/ 270 h 386"/>
                      <a:gd name="T2" fmla="*/ 24 w 238"/>
                      <a:gd name="T3" fmla="*/ 192 h 386"/>
                      <a:gd name="T4" fmla="*/ 0 w 238"/>
                      <a:gd name="T5" fmla="*/ 96 h 386"/>
                      <a:gd name="T6" fmla="*/ 24 w 238"/>
                      <a:gd name="T7" fmla="*/ 12 h 386"/>
                      <a:gd name="T8" fmla="*/ 120 w 238"/>
                      <a:gd name="T9" fmla="*/ 24 h 386"/>
                      <a:gd name="T10" fmla="*/ 180 w 238"/>
                      <a:gd name="T11" fmla="*/ 132 h 386"/>
                      <a:gd name="T12" fmla="*/ 234 w 238"/>
                      <a:gd name="T13" fmla="*/ 306 h 386"/>
                      <a:gd name="T14" fmla="*/ 204 w 238"/>
                      <a:gd name="T15" fmla="*/ 378 h 386"/>
                      <a:gd name="T16" fmla="*/ 168 w 238"/>
                      <a:gd name="T17" fmla="*/ 354 h 386"/>
                      <a:gd name="T18" fmla="*/ 78 w 238"/>
                      <a:gd name="T19" fmla="*/ 270 h 38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sp>
          <p:nvSpPr>
            <p:cNvPr id="1036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>
                <a:gd name="T0" fmla="*/ 372 w 750"/>
                <a:gd name="T1" fmla="*/ 154 h 1222"/>
                <a:gd name="T2" fmla="*/ 378 w 750"/>
                <a:gd name="T3" fmla="*/ 412 h 1222"/>
                <a:gd name="T4" fmla="*/ 312 w 750"/>
                <a:gd name="T5" fmla="*/ 724 h 1222"/>
                <a:gd name="T6" fmla="*/ 138 w 750"/>
                <a:gd name="T7" fmla="*/ 928 h 1222"/>
                <a:gd name="T8" fmla="*/ 0 w 750"/>
                <a:gd name="T9" fmla="*/ 976 h 1222"/>
                <a:gd name="T10" fmla="*/ 0 w 750"/>
                <a:gd name="T11" fmla="*/ 1222 h 1222"/>
                <a:gd name="T12" fmla="*/ 750 w 750"/>
                <a:gd name="T13" fmla="*/ 1222 h 1222"/>
                <a:gd name="T14" fmla="*/ 750 w 750"/>
                <a:gd name="T15" fmla="*/ 178 h 1222"/>
                <a:gd name="T16" fmla="*/ 372 w 750"/>
                <a:gd name="T17" fmla="*/ 154 h 12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167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>
                <a:gd name="T0" fmla="*/ 0 w 768"/>
                <a:gd name="T1" fmla="*/ 1260 h 1260"/>
                <a:gd name="T2" fmla="*/ 0 w 768"/>
                <a:gd name="T3" fmla="*/ 1134 h 1260"/>
                <a:gd name="T4" fmla="*/ 210 w 768"/>
                <a:gd name="T5" fmla="*/ 1032 h 1260"/>
                <a:gd name="T6" fmla="*/ 324 w 768"/>
                <a:gd name="T7" fmla="*/ 918 h 1260"/>
                <a:gd name="T8" fmla="*/ 414 w 768"/>
                <a:gd name="T9" fmla="*/ 714 h 1260"/>
                <a:gd name="T10" fmla="*/ 450 w 768"/>
                <a:gd name="T11" fmla="*/ 456 h 1260"/>
                <a:gd name="T12" fmla="*/ 438 w 768"/>
                <a:gd name="T13" fmla="*/ 258 h 1260"/>
                <a:gd name="T14" fmla="*/ 684 w 768"/>
                <a:gd name="T15" fmla="*/ 0 h 1260"/>
                <a:gd name="T16" fmla="*/ 768 w 768"/>
                <a:gd name="T17" fmla="*/ 18 h 1260"/>
                <a:gd name="T18" fmla="*/ 768 w 768"/>
                <a:gd name="T19" fmla="*/ 1254 h 1260"/>
                <a:gd name="T20" fmla="*/ 0 w 768"/>
                <a:gd name="T21" fmla="*/ 1260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3168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>
                <a:gd name="T0" fmla="*/ 550 w 776"/>
                <a:gd name="T1" fmla="*/ 115 h 2543"/>
                <a:gd name="T2" fmla="*/ 460 w 776"/>
                <a:gd name="T3" fmla="*/ 529 h 2543"/>
                <a:gd name="T4" fmla="*/ 298 w 776"/>
                <a:gd name="T5" fmla="*/ 925 h 2543"/>
                <a:gd name="T6" fmla="*/ 76 w 776"/>
                <a:gd name="T7" fmla="*/ 1267 h 2543"/>
                <a:gd name="T8" fmla="*/ 4 w 776"/>
                <a:gd name="T9" fmla="*/ 1339 h 2543"/>
                <a:gd name="T10" fmla="*/ 100 w 776"/>
                <a:gd name="T11" fmla="*/ 1351 h 2543"/>
                <a:gd name="T12" fmla="*/ 286 w 776"/>
                <a:gd name="T13" fmla="*/ 1399 h 2543"/>
                <a:gd name="T14" fmla="*/ 394 w 776"/>
                <a:gd name="T15" fmla="*/ 1525 h 2543"/>
                <a:gd name="T16" fmla="*/ 478 w 776"/>
                <a:gd name="T17" fmla="*/ 1705 h 2543"/>
                <a:gd name="T18" fmla="*/ 478 w 776"/>
                <a:gd name="T19" fmla="*/ 1969 h 2543"/>
                <a:gd name="T20" fmla="*/ 370 w 776"/>
                <a:gd name="T21" fmla="*/ 2263 h 2543"/>
                <a:gd name="T22" fmla="*/ 124 w 776"/>
                <a:gd name="T23" fmla="*/ 2479 h 2543"/>
                <a:gd name="T24" fmla="*/ 22 w 776"/>
                <a:gd name="T25" fmla="*/ 2515 h 2543"/>
                <a:gd name="T26" fmla="*/ 196 w 776"/>
                <a:gd name="T27" fmla="*/ 2533 h 2543"/>
                <a:gd name="T28" fmla="*/ 388 w 776"/>
                <a:gd name="T29" fmla="*/ 2455 h 2543"/>
                <a:gd name="T30" fmla="*/ 502 w 776"/>
                <a:gd name="T31" fmla="*/ 2299 h 2543"/>
                <a:gd name="T32" fmla="*/ 598 w 776"/>
                <a:gd name="T33" fmla="*/ 2197 h 2543"/>
                <a:gd name="T34" fmla="*/ 694 w 776"/>
                <a:gd name="T35" fmla="*/ 2197 h 2543"/>
                <a:gd name="T36" fmla="*/ 742 w 776"/>
                <a:gd name="T37" fmla="*/ 2230 h 2543"/>
                <a:gd name="T38" fmla="*/ 712 w 776"/>
                <a:gd name="T39" fmla="*/ 2137 h 2543"/>
                <a:gd name="T40" fmla="*/ 664 w 776"/>
                <a:gd name="T41" fmla="*/ 1807 h 2543"/>
                <a:gd name="T42" fmla="*/ 670 w 776"/>
                <a:gd name="T43" fmla="*/ 1561 h 2543"/>
                <a:gd name="T44" fmla="*/ 718 w 776"/>
                <a:gd name="T45" fmla="*/ 1393 h 2543"/>
                <a:gd name="T46" fmla="*/ 748 w 776"/>
                <a:gd name="T47" fmla="*/ 1219 h 2543"/>
                <a:gd name="T48" fmla="*/ 550 w 776"/>
                <a:gd name="T49" fmla="*/ 115 h 2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>
                <a:gd name="T0" fmla="*/ 486 w 617"/>
                <a:gd name="T1" fmla="*/ 3 h 1376"/>
                <a:gd name="T2" fmla="*/ 402 w 617"/>
                <a:gd name="T3" fmla="*/ 381 h 1376"/>
                <a:gd name="T4" fmla="*/ 216 w 617"/>
                <a:gd name="T5" fmla="*/ 777 h 1376"/>
                <a:gd name="T6" fmla="*/ 0 w 617"/>
                <a:gd name="T7" fmla="*/ 1119 h 1376"/>
                <a:gd name="T8" fmla="*/ 102 w 617"/>
                <a:gd name="T9" fmla="*/ 1101 h 1376"/>
                <a:gd name="T10" fmla="*/ 282 w 617"/>
                <a:gd name="T11" fmla="*/ 1119 h 1376"/>
                <a:gd name="T12" fmla="*/ 378 w 617"/>
                <a:gd name="T13" fmla="*/ 1185 h 1376"/>
                <a:gd name="T14" fmla="*/ 432 w 617"/>
                <a:gd name="T15" fmla="*/ 1269 h 1376"/>
                <a:gd name="T16" fmla="*/ 444 w 617"/>
                <a:gd name="T17" fmla="*/ 1365 h 1376"/>
                <a:gd name="T18" fmla="*/ 498 w 617"/>
                <a:gd name="T19" fmla="*/ 1203 h 1376"/>
                <a:gd name="T20" fmla="*/ 564 w 617"/>
                <a:gd name="T21" fmla="*/ 825 h 1376"/>
                <a:gd name="T22" fmla="*/ 606 w 617"/>
                <a:gd name="T23" fmla="*/ 363 h 1376"/>
                <a:gd name="T24" fmla="*/ 486 w 617"/>
                <a:gd name="T25" fmla="*/ 3 h 13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6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0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>
                <a:gd name="T0" fmla="*/ 42 w 576"/>
                <a:gd name="T1" fmla="*/ 61 h 3180"/>
                <a:gd name="T2" fmla="*/ 156 w 576"/>
                <a:gd name="T3" fmla="*/ 517 h 3180"/>
                <a:gd name="T4" fmla="*/ 288 w 576"/>
                <a:gd name="T5" fmla="*/ 991 h 3180"/>
                <a:gd name="T6" fmla="*/ 414 w 576"/>
                <a:gd name="T7" fmla="*/ 1435 h 3180"/>
                <a:gd name="T8" fmla="*/ 576 w 576"/>
                <a:gd name="T9" fmla="*/ 1807 h 3180"/>
                <a:gd name="T10" fmla="*/ 576 w 576"/>
                <a:gd name="T11" fmla="*/ 3055 h 3180"/>
                <a:gd name="T12" fmla="*/ 414 w 576"/>
                <a:gd name="T13" fmla="*/ 2557 h 3180"/>
                <a:gd name="T14" fmla="*/ 252 w 576"/>
                <a:gd name="T15" fmla="*/ 1765 h 3180"/>
                <a:gd name="T16" fmla="*/ 126 w 576"/>
                <a:gd name="T17" fmla="*/ 961 h 3180"/>
                <a:gd name="T18" fmla="*/ 12 w 576"/>
                <a:gd name="T19" fmla="*/ 151 h 3180"/>
                <a:gd name="T20" fmla="*/ 42 w 576"/>
                <a:gd name="T21" fmla="*/ 61 h 31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6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1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>
                <a:gd name="T0" fmla="*/ 69 w 573"/>
                <a:gd name="T1" fmla="*/ 63 h 1935"/>
                <a:gd name="T2" fmla="*/ 207 w 573"/>
                <a:gd name="T3" fmla="*/ 549 h 1935"/>
                <a:gd name="T4" fmla="*/ 381 w 573"/>
                <a:gd name="T5" fmla="*/ 1101 h 1935"/>
                <a:gd name="T6" fmla="*/ 573 w 573"/>
                <a:gd name="T7" fmla="*/ 1575 h 1935"/>
                <a:gd name="T8" fmla="*/ 573 w 573"/>
                <a:gd name="T9" fmla="*/ 1935 h 1935"/>
                <a:gd name="T10" fmla="*/ 321 w 573"/>
                <a:gd name="T11" fmla="*/ 1449 h 1935"/>
                <a:gd name="T12" fmla="*/ 147 w 573"/>
                <a:gd name="T13" fmla="*/ 699 h 1935"/>
                <a:gd name="T14" fmla="*/ 15 w 573"/>
                <a:gd name="T15" fmla="*/ 171 h 1935"/>
                <a:gd name="T16" fmla="*/ 69 w 573"/>
                <a:gd name="T17" fmla="*/ 63 h 19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2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173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endParaRPr kumimoji="1" lang="ru-RU" altLang="ru-RU" sz="1800">
                <a:latin typeface="Arial" charset="0"/>
              </a:endParaRPr>
            </a:p>
          </p:txBody>
        </p:sp>
        <p:sp>
          <p:nvSpPr>
            <p:cNvPr id="133175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>
                <a:gd name="T0" fmla="*/ 1 w 692"/>
                <a:gd name="T1" fmla="*/ 357 h 378"/>
                <a:gd name="T2" fmla="*/ 109 w 692"/>
                <a:gd name="T3" fmla="*/ 341 h 378"/>
                <a:gd name="T4" fmla="*/ 241 w 692"/>
                <a:gd name="T5" fmla="*/ 305 h 378"/>
                <a:gd name="T6" fmla="*/ 353 w 692"/>
                <a:gd name="T7" fmla="*/ 209 h 378"/>
                <a:gd name="T8" fmla="*/ 429 w 692"/>
                <a:gd name="T9" fmla="*/ 89 h 378"/>
                <a:gd name="T10" fmla="*/ 493 w 692"/>
                <a:gd name="T11" fmla="*/ 17 h 378"/>
                <a:gd name="T12" fmla="*/ 577 w 692"/>
                <a:gd name="T13" fmla="*/ 1 h 378"/>
                <a:gd name="T14" fmla="*/ 629 w 692"/>
                <a:gd name="T15" fmla="*/ 21 h 378"/>
                <a:gd name="T16" fmla="*/ 673 w 692"/>
                <a:gd name="T17" fmla="*/ 65 h 378"/>
                <a:gd name="T18" fmla="*/ 673 w 692"/>
                <a:gd name="T19" fmla="*/ 137 h 378"/>
                <a:gd name="T20" fmla="*/ 561 w 692"/>
                <a:gd name="T21" fmla="*/ 225 h 378"/>
                <a:gd name="T22" fmla="*/ 425 w 692"/>
                <a:gd name="T23" fmla="*/ 297 h 378"/>
                <a:gd name="T24" fmla="*/ 245 w 692"/>
                <a:gd name="T25" fmla="*/ 357 h 378"/>
                <a:gd name="T26" fmla="*/ 113 w 692"/>
                <a:gd name="T27" fmla="*/ 377 h 378"/>
                <a:gd name="T28" fmla="*/ 1 w 692"/>
                <a:gd name="T29" fmla="*/ 35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6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T0" fmla="*/ 4259 w 21600"/>
                <a:gd name="T1" fmla="*/ 71 h 21600"/>
                <a:gd name="T2" fmla="*/ 2160 w 21600"/>
                <a:gd name="T3" fmla="*/ 142 h 21600"/>
                <a:gd name="T4" fmla="*/ 61 w 21600"/>
                <a:gd name="T5" fmla="*/ 71 h 21600"/>
                <a:gd name="T6" fmla="*/ 216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05 w 21600"/>
                <a:gd name="T13" fmla="*/ 2130 h 21600"/>
                <a:gd name="T14" fmla="*/ 19495 w 21600"/>
                <a:gd name="T15" fmla="*/ 1947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endParaRPr lang="ru-RU"/>
            </a:p>
          </p:txBody>
        </p:sp>
      </p:grpSp>
      <p:sp>
        <p:nvSpPr>
          <p:cNvPr id="133177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33178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33179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3318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3318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+mn-lt"/>
              </a:defRPr>
            </a:lvl1pPr>
          </a:lstStyle>
          <a:p>
            <a:pPr>
              <a:defRPr/>
            </a:pPr>
            <a:fld id="{3B61A95A-2658-4F90-9708-AB6A4A146A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3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3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7" grpId="0"/>
      <p:bldP spid="133178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317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317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317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317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317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31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8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9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gb2.kamensktel.ru/index.php?option=com_content&amp;view=article&amp;id=122:2010-12-23-04-23-16&amp;catid=40:2010-11-06-12-02-18&amp;Itemid=4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ЦДБ\Клуб краеведов\учителя\фон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920" y="-1524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25000">
                <a:srgbClr val="85C2FF"/>
              </a:gs>
              <a:gs pos="59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357688"/>
            <a:ext cx="3925887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213359"/>
            <a:ext cx="7504112" cy="3754439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766"/>
            <a:ext cx="9268066" cy="6951049"/>
          </a:xfrm>
          <a:prstGeom prst="rect">
            <a:avLst/>
          </a:prstGeom>
          <a:gradFill>
            <a:gsLst>
              <a:gs pos="48324">
                <a:srgbClr val="B0D0F1"/>
              </a:gs>
              <a:gs pos="0">
                <a:srgbClr val="5E9EFF"/>
              </a:gs>
              <a:gs pos="25000">
                <a:srgbClr val="85C2FF"/>
              </a:gs>
              <a:gs pos="59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effectLst/>
          <a:extLst/>
        </p:spPr>
      </p:pic>
      <p:sp>
        <p:nvSpPr>
          <p:cNvPr id="9" name="Прямоугольник 8"/>
          <p:cNvSpPr/>
          <p:nvPr/>
        </p:nvSpPr>
        <p:spPr>
          <a:xfrm>
            <a:off x="2590800" y="5177851"/>
            <a:ext cx="58674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Бурак </a:t>
            </a:r>
            <a:r>
              <a:rPr lang="ru-RU" sz="2200" b="1" dirty="0" smtClean="0"/>
              <a:t>(Агафонова) </a:t>
            </a:r>
            <a:r>
              <a:rPr lang="ru-RU" sz="2200" b="1" dirty="0"/>
              <a:t>Маргарита Михайловна.</a:t>
            </a:r>
          </a:p>
          <a:p>
            <a:r>
              <a:rPr lang="ru-RU" sz="2200" b="1" dirty="0"/>
              <a:t>1921г.р. д. </a:t>
            </a:r>
            <a:r>
              <a:rPr lang="ru-RU" sz="2200" b="1" dirty="0" smtClean="0"/>
              <a:t>Калиновка </a:t>
            </a:r>
            <a:r>
              <a:rPr lang="ru-RU" sz="2200" b="1" dirty="0" err="1" smtClean="0"/>
              <a:t>Камышловского</a:t>
            </a:r>
            <a:r>
              <a:rPr lang="ru-RU" sz="2200" b="1" dirty="0" smtClean="0"/>
              <a:t> </a:t>
            </a:r>
            <a:r>
              <a:rPr lang="ru-RU" sz="2200" b="1" dirty="0"/>
              <a:t>района Свердловской области</a:t>
            </a:r>
          </a:p>
        </p:txBody>
      </p:sp>
      <p:sp>
        <p:nvSpPr>
          <p:cNvPr id="2" name="TextBox 1"/>
          <p:cNvSpPr txBox="1"/>
          <p:nvPr/>
        </p:nvSpPr>
        <p:spPr>
          <a:xfrm rot="16200000">
            <a:off x="-1784677" y="3090594"/>
            <a:ext cx="62758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n w="28575">
                  <a:solidFill>
                    <a:schemeClr val="bg1"/>
                  </a:solidFill>
                </a:ln>
                <a:solidFill>
                  <a:srgbClr val="0000FF"/>
                </a:solidFill>
              </a:rPr>
              <a:t>Война и мир Маргариты Бурак</a:t>
            </a:r>
            <a:endParaRPr lang="ru-RU" sz="3600" dirty="0">
              <a:ln w="28575">
                <a:solidFill>
                  <a:schemeClr val="bg1"/>
                </a:solidFill>
              </a:ln>
              <a:solidFill>
                <a:srgbClr val="0000FF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548" y="228601"/>
            <a:ext cx="5357252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26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ЦДБ\Клуб краеведов\учителя\фо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48324">
                <a:srgbClr val="B0D0F1"/>
              </a:gs>
              <a:gs pos="0">
                <a:srgbClr val="5E9EFF"/>
              </a:gs>
              <a:gs pos="25000">
                <a:srgbClr val="85C2FF"/>
              </a:gs>
              <a:gs pos="59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38" y="-46038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881" y="274320"/>
            <a:ext cx="4267200" cy="596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2080" y="2362200"/>
            <a:ext cx="30022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Год </a:t>
            </a:r>
            <a:r>
              <a:rPr lang="ru-RU" sz="2200" b="1" dirty="0" smtClean="0"/>
              <a:t>1941</a:t>
            </a:r>
          </a:p>
          <a:p>
            <a:r>
              <a:rPr lang="ru-RU" sz="2200" b="1" dirty="0" smtClean="0"/>
              <a:t> </a:t>
            </a:r>
          </a:p>
          <a:p>
            <a:r>
              <a:rPr lang="ru-RU" sz="2200" b="1" dirty="0" smtClean="0"/>
              <a:t>Сельсовет </a:t>
            </a:r>
            <a:r>
              <a:rPr lang="ru-RU" sz="2200" b="1" dirty="0"/>
              <a:t>послал Маргариту (слева) проводить митинг и регистрировать добровольцев.</a:t>
            </a:r>
          </a:p>
          <a:p>
            <a:r>
              <a:rPr lang="ru-RU" sz="2200" b="1" dirty="0"/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372615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ЦДБ\Клуб краеведов\учителя\фо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52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519" y="0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57200"/>
            <a:ext cx="746056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9788" y="5484839"/>
            <a:ext cx="680926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В 1961 году приехала </a:t>
            </a:r>
            <a:r>
              <a:rPr lang="ru-RU" sz="2200" b="1" dirty="0" smtClean="0"/>
              <a:t>в  </a:t>
            </a:r>
            <a:r>
              <a:rPr lang="ru-RU" sz="2200" b="1" dirty="0"/>
              <a:t>Каменск - Уральский. </a:t>
            </a:r>
          </a:p>
        </p:txBody>
      </p:sp>
    </p:spTree>
    <p:extLst>
      <p:ext uri="{BB962C8B-B14F-4D97-AF65-F5344CB8AC3E}">
        <p14:creationId xmlns:p14="http://schemas.microsoft.com/office/powerpoint/2010/main" val="93342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ЦДБ\Клуб краеведов\учителя\фо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52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372" y="533400"/>
            <a:ext cx="7657935" cy="481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02920"/>
            <a:ext cx="7657307" cy="5197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30" y="533400"/>
            <a:ext cx="8009970" cy="512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40" y="0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24" y="712452"/>
            <a:ext cx="7902343" cy="4602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43000" y="5638800"/>
            <a:ext cx="76573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В 1963 в Каменск – Уральский приезжал летчик – космонавт СССР Павел Иванович Беляев. </a:t>
            </a:r>
          </a:p>
        </p:txBody>
      </p:sp>
    </p:spTree>
    <p:extLst>
      <p:ext uri="{BB962C8B-B14F-4D97-AF65-F5344CB8AC3E}">
        <p14:creationId xmlns:p14="http://schemas.microsoft.com/office/powerpoint/2010/main" val="159525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ЦДБ\Клуб краеведов\учителя\фо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920" y="-152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039" y="-30480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59283"/>
            <a:ext cx="3847253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73481" y="1600200"/>
            <a:ext cx="3429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1965 год Грамота  Обл. ОНО «За работу </a:t>
            </a:r>
          </a:p>
          <a:p>
            <a:r>
              <a:rPr lang="ru-RU" sz="2200" b="1" dirty="0"/>
              <a:t>с трудновоспитуемыми детьми».</a:t>
            </a:r>
          </a:p>
          <a:p>
            <a:r>
              <a:rPr lang="ru-RU" sz="2200" b="1" dirty="0"/>
              <a:t>1967 год Грамота ЦК ВЛКСМ за работу с трудновоспитуемыми детьми.</a:t>
            </a:r>
          </a:p>
          <a:p>
            <a:r>
              <a:rPr lang="ru-RU" sz="2200" b="1" dirty="0"/>
              <a:t>1977 год Медаль «Ветеран труда».</a:t>
            </a:r>
          </a:p>
        </p:txBody>
      </p:sp>
    </p:spTree>
    <p:extLst>
      <p:ext uri="{BB962C8B-B14F-4D97-AF65-F5344CB8AC3E}">
        <p14:creationId xmlns:p14="http://schemas.microsoft.com/office/powerpoint/2010/main" val="423372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-635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685800"/>
            <a:ext cx="4096901" cy="5086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85800" y="475361"/>
            <a:ext cx="2851150" cy="1748556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 marR="5080" indent="1163955" algn="r">
              <a:lnSpc>
                <a:spcPct val="90000"/>
              </a:lnSpc>
              <a:spcBef>
                <a:spcPts val="675"/>
              </a:spcBef>
            </a:pPr>
            <a:r>
              <a:rPr b="0" dirty="0">
                <a:solidFill>
                  <a:srgbClr val="000000"/>
                </a:solidFill>
                <a:latin typeface="Calibri"/>
                <a:cs typeface="Calibri"/>
              </a:rPr>
              <a:t>Ли</a:t>
            </a:r>
            <a:r>
              <a:rPr b="0" spc="-15" dirty="0">
                <a:solidFill>
                  <a:srgbClr val="000000"/>
                </a:solidFill>
                <a:latin typeface="Calibri"/>
                <a:cs typeface="Calibri"/>
              </a:rPr>
              <a:t>д</a:t>
            </a:r>
            <a:r>
              <a:rPr b="0" dirty="0">
                <a:solidFill>
                  <a:srgbClr val="000000"/>
                </a:solidFill>
                <a:latin typeface="Calibri"/>
                <a:cs typeface="Calibri"/>
              </a:rPr>
              <a:t>ия  </a:t>
            </a:r>
            <a:r>
              <a:rPr b="0" spc="-10" dirty="0">
                <a:solidFill>
                  <a:srgbClr val="000000"/>
                </a:solidFill>
                <a:latin typeface="Calibri"/>
                <a:cs typeface="Calibri"/>
              </a:rPr>
              <a:t>Павловна </a:t>
            </a:r>
            <a:r>
              <a:rPr b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0" spc="-80" dirty="0">
                <a:solidFill>
                  <a:srgbClr val="000000"/>
                </a:solidFill>
                <a:latin typeface="Calibri"/>
                <a:cs typeface="Calibri"/>
              </a:rPr>
              <a:t>К</a:t>
            </a:r>
            <a:r>
              <a:rPr b="0" spc="-5" dirty="0">
                <a:solidFill>
                  <a:srgbClr val="000000"/>
                </a:solidFill>
                <a:latin typeface="Calibri"/>
                <a:cs typeface="Calibri"/>
              </a:rPr>
              <a:t>опе</a:t>
            </a:r>
            <a:r>
              <a:rPr b="0" spc="-20" dirty="0">
                <a:solidFill>
                  <a:srgbClr val="000000"/>
                </a:solidFill>
                <a:latin typeface="Calibri"/>
                <a:cs typeface="Calibri"/>
              </a:rPr>
              <a:t>й</a:t>
            </a:r>
            <a:r>
              <a:rPr b="0" dirty="0">
                <a:solidFill>
                  <a:srgbClr val="000000"/>
                </a:solidFill>
                <a:latin typeface="Calibri"/>
                <a:cs typeface="Calibri"/>
              </a:rPr>
              <a:t>кина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17" name="object 11"/>
          <p:cNvSpPr txBox="1"/>
          <p:nvPr/>
        </p:nvSpPr>
        <p:spPr>
          <a:xfrm>
            <a:off x="375920" y="3757873"/>
            <a:ext cx="2854960" cy="20447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latin typeface="Calibri"/>
                <a:cs typeface="Calibri"/>
              </a:rPr>
              <a:t>В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1942году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эвакуировала </a:t>
            </a:r>
            <a:r>
              <a:rPr sz="2200" spc="-7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вместе </a:t>
            </a:r>
            <a:r>
              <a:rPr sz="2200" dirty="0">
                <a:latin typeface="Calibri"/>
                <a:cs typeface="Calibri"/>
              </a:rPr>
              <a:t>с мамой в </a:t>
            </a:r>
            <a:r>
              <a:rPr sz="2200" spc="-25" dirty="0">
                <a:latin typeface="Calibri"/>
                <a:cs typeface="Calibri"/>
              </a:rPr>
              <a:t>город 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Каменск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-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Уральский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dirty="0">
                <a:latin typeface="Calibri"/>
                <a:cs typeface="Calibri"/>
              </a:rPr>
              <a:t>из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блокадного</a:t>
            </a:r>
            <a:endParaRPr sz="2200" dirty="0">
              <a:latin typeface="Calibri"/>
              <a:cs typeface="Calibri"/>
            </a:endParaRPr>
          </a:p>
          <a:p>
            <a:pPr marL="927100">
              <a:lnSpc>
                <a:spcPct val="100000"/>
              </a:lnSpc>
            </a:pPr>
            <a:r>
              <a:rPr sz="2200" dirty="0">
                <a:latin typeface="Calibri"/>
                <a:cs typeface="Calibri"/>
              </a:rPr>
              <a:t>Ленинграда.</a:t>
            </a:r>
          </a:p>
        </p:txBody>
      </p:sp>
    </p:spTree>
    <p:extLst>
      <p:ext uri="{BB962C8B-B14F-4D97-AF65-F5344CB8AC3E}">
        <p14:creationId xmlns:p14="http://schemas.microsoft.com/office/powerpoint/2010/main" val="343246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-635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30480" y="-92076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6" y="136525"/>
            <a:ext cx="6773863" cy="52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ject 8"/>
          <p:cNvSpPr txBox="1"/>
          <p:nvPr/>
        </p:nvSpPr>
        <p:spPr>
          <a:xfrm>
            <a:off x="762000" y="5410200"/>
            <a:ext cx="6811009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>
                <a:latin typeface="Calibri"/>
                <a:cs typeface="Calibri"/>
              </a:rPr>
              <a:t>Государственные экзамены сдавала на чердаке под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>
                <a:latin typeface="Calibri"/>
                <a:cs typeface="Calibri"/>
              </a:rPr>
              <a:t>обстрелом.</a:t>
            </a:r>
          </a:p>
        </p:txBody>
      </p:sp>
    </p:spTree>
    <p:extLst>
      <p:ext uri="{BB962C8B-B14F-4D97-AF65-F5344CB8AC3E}">
        <p14:creationId xmlns:p14="http://schemas.microsoft.com/office/powerpoint/2010/main" val="275523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-635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30480" y="-92076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5" y="228600"/>
            <a:ext cx="7754937" cy="52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ject 8"/>
          <p:cNvSpPr txBox="1"/>
          <p:nvPr/>
        </p:nvSpPr>
        <p:spPr>
          <a:xfrm>
            <a:off x="609600" y="5638800"/>
            <a:ext cx="6811009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>
                <a:latin typeface="Calibri"/>
                <a:cs typeface="Calibri"/>
              </a:rPr>
              <a:t>Лидия Павловна работала в школе	№2  </a:t>
            </a:r>
            <a:r>
              <a:rPr lang="ru-RU" sz="2400" spc="-10" dirty="0" smtClean="0">
                <a:latin typeface="Calibri"/>
                <a:cs typeface="Calibri"/>
              </a:rPr>
              <a:t>учителем математики</a:t>
            </a:r>
            <a:r>
              <a:rPr lang="ru-RU" sz="2400" spc="-10" dirty="0"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99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-635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480" y="-357189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58762"/>
            <a:ext cx="4627563" cy="63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149" b="52165"/>
          <a:stretch/>
        </p:blipFill>
        <p:spPr bwMode="auto">
          <a:xfrm>
            <a:off x="534989" y="261939"/>
            <a:ext cx="2894012" cy="3029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ject 8"/>
          <p:cNvSpPr txBox="1"/>
          <p:nvPr/>
        </p:nvSpPr>
        <p:spPr>
          <a:xfrm>
            <a:off x="426720" y="3810000"/>
            <a:ext cx="2971800" cy="18851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>
                <a:latin typeface="Calibri"/>
                <a:cs typeface="Calibri"/>
              </a:rPr>
              <a:t>За </a:t>
            </a:r>
            <a:r>
              <a:rPr lang="ru-RU" sz="2400" spc="-10" dirty="0" smtClean="0">
                <a:latin typeface="Calibri"/>
                <a:cs typeface="Calibri"/>
              </a:rPr>
              <a:t>доблестный труд</a:t>
            </a:r>
            <a:endParaRPr lang="ru-RU" sz="2400" spc="-1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>
                <a:latin typeface="Calibri"/>
                <a:cs typeface="Calibri"/>
              </a:rPr>
              <a:t>Лидия Павловна награждена  </a:t>
            </a:r>
            <a:endParaRPr lang="ru-RU" sz="2400" spc="-10" dirty="0" smtClean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 smtClean="0">
                <a:latin typeface="Calibri"/>
                <a:cs typeface="Calibri"/>
              </a:rPr>
              <a:t>Орденом </a:t>
            </a:r>
            <a:r>
              <a:rPr lang="ru-RU" sz="2400" spc="-10" dirty="0">
                <a:latin typeface="Calibri"/>
                <a:cs typeface="Calibri"/>
              </a:rPr>
              <a:t>Ленина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spc="-10" dirty="0" smtClean="0">
                <a:latin typeface="Calibri"/>
                <a:cs typeface="Calibri"/>
              </a:rPr>
              <a:t>.</a:t>
            </a:r>
            <a:endParaRPr lang="ru-RU" sz="2400" spc="-1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355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-635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67958" y="-15240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80" y="252022"/>
            <a:ext cx="4112443" cy="5411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9560" y="304800"/>
            <a:ext cx="35204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За заслуги в области народного образования Президиум Верховного Совета РСФСР указом от 27 ноября 1959 года присвоил Копейкиной Л. П. почетное звание «Заслуженный учитель школы РСФСР».</a:t>
            </a:r>
          </a:p>
          <a:p>
            <a:r>
              <a:rPr lang="ru-RU" sz="2200" b="1" dirty="0"/>
              <a:t>30 сентября 1966 года Лидия Павловна была награждена Орденом Ленина, другими медалями: «За доблестный труд. В ознаменование 100-летия со дня рождения В. И. Ленина» (1970 г</a:t>
            </a:r>
            <a:r>
              <a:rPr lang="ru-RU" sz="2200" b="1" dirty="0" smtClean="0"/>
              <a:t>.) </a:t>
            </a:r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284526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683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13519" y="-50781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3400" y="2317829"/>
            <a:ext cx="71780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/>
              <a:t>Источники</a:t>
            </a:r>
          </a:p>
          <a:p>
            <a:r>
              <a:rPr lang="ru-RU" sz="2200" b="1" dirty="0" err="1"/>
              <a:t>Стешина</a:t>
            </a:r>
            <a:r>
              <a:rPr lang="ru-RU" sz="2200" b="1" dirty="0"/>
              <a:t>, Л. Н. Высшая награда Родины [Текст] : [о Копейкиной Л. П., кавалере Ордена Ленина] / Л. Н. </a:t>
            </a:r>
            <a:r>
              <a:rPr lang="ru-RU" sz="2200" b="1" dirty="0" err="1"/>
              <a:t>Стешина</a:t>
            </a:r>
            <a:r>
              <a:rPr lang="ru-RU" sz="2200" b="1" dirty="0"/>
              <a:t> // Каменский </a:t>
            </a:r>
            <a:r>
              <a:rPr lang="ru-RU" sz="2200" b="1" dirty="0" err="1"/>
              <a:t>Заводъ</a:t>
            </a:r>
            <a:r>
              <a:rPr lang="ru-RU" sz="2200" b="1" dirty="0"/>
              <a:t>. – 2004. – № 4. – С. 28.</a:t>
            </a:r>
            <a:endParaRPr lang="en-US" sz="2200" b="1" dirty="0"/>
          </a:p>
          <a:p>
            <a:endParaRPr lang="ru-RU" sz="2200" b="1" dirty="0" smtClean="0">
              <a:hlinkClick r:id="rId4"/>
            </a:endParaRPr>
          </a:p>
          <a:p>
            <a:r>
              <a:rPr lang="en-US" sz="2200" b="1" dirty="0" smtClean="0">
                <a:hlinkClick r:id="rId4"/>
              </a:rPr>
              <a:t>http://cgb2.kamensktel.ru/index.php?option=com_content&amp;view=article&amp;id=122:2010-12-23-04-23-16&amp;catid=40:2010-11-06-12-02-18&amp;Itemid=43</a:t>
            </a:r>
            <a:endParaRPr lang="ru-RU" sz="2200" b="1" dirty="0" smtClean="0"/>
          </a:p>
          <a:p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16732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Кимоно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имоно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984</TotalTime>
  <Words>253</Words>
  <Application>Microsoft Office PowerPoint</Application>
  <PresentationFormat>Экран (4:3)</PresentationFormat>
  <Paragraphs>36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Кимоно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Лидия  Павловна  Копейкина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cdb01</dc:creator>
  <cp:lastModifiedBy>Пользователь</cp:lastModifiedBy>
  <cp:revision>32</cp:revision>
  <cp:lastPrinted>1601-01-01T00:00:00Z</cp:lastPrinted>
  <dcterms:created xsi:type="dcterms:W3CDTF">1601-01-01T00:00:00Z</dcterms:created>
  <dcterms:modified xsi:type="dcterms:W3CDTF">2023-10-09T09:01:43Z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