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3" r:id="rId4"/>
    <p:sldId id="265" r:id="rId5"/>
    <p:sldId id="258" r:id="rId6"/>
    <p:sldId id="259" r:id="rId7"/>
    <p:sldId id="260" r:id="rId8"/>
    <p:sldId id="264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5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3776" y="325057"/>
            <a:ext cx="94571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Областной слет волонтеров серебряного возраста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Пенсия. Перезагрузка»</a:t>
            </a:r>
          </a:p>
        </p:txBody>
      </p:sp>
      <p:sp>
        <p:nvSpPr>
          <p:cNvPr id="5" name="Подзаголовок 7"/>
          <p:cNvSpPr>
            <a:spLocks noGrp="1" noChangeArrowheads="1"/>
          </p:cNvSpPr>
          <p:nvPr>
            <p:ph type="subTitle" idx="1"/>
          </p:nvPr>
        </p:nvSpPr>
        <p:spPr>
          <a:xfrm>
            <a:off x="1315232" y="2197057"/>
            <a:ext cx="7853706" cy="1097289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4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Общественно-полезная деятельность</a:t>
            </a:r>
            <a:endParaRPr lang="ru-RU" altLang="en-US" sz="44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 sz="2000" dirty="0">
              <a:solidFill>
                <a:schemeClr val="tx1"/>
              </a:solidFill>
            </a:endParaRPr>
          </a:p>
          <a:p>
            <a:endParaRPr lang="ru-RU" altLang="en-US" sz="2000" dirty="0">
              <a:solidFill>
                <a:schemeClr val="tx1"/>
              </a:solidFill>
            </a:endParaRPr>
          </a:p>
          <a:p>
            <a:endParaRPr lang="ru-RU" altLang="en-US" dirty="0">
              <a:solidFill>
                <a:schemeClr val="tx1"/>
              </a:solidFill>
            </a:endParaRPr>
          </a:p>
          <a:p>
            <a:endParaRPr lang="ru-RU" altLang="en-US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14003" y="6162899"/>
            <a:ext cx="26379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Екатеринбург, 2023год.</a:t>
            </a:r>
            <a:endParaRPr lang="ru-RU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90058" y="4258942"/>
            <a:ext cx="52361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ГАУСО СО «Новоуральский КЦСОН»</a:t>
            </a:r>
            <a:endParaRPr lang="ru-RU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562057"/>
            <a:ext cx="2502131" cy="32959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5572" y="4880991"/>
            <a:ext cx="3566428" cy="1977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889617"/>
      </p:ext>
    </p:extLst>
  </p:cSld>
  <p:clrMapOvr>
    <a:masterClrMapping/>
  </p:clrMapOvr>
  <p:transition spd="slow" advTm="6082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7994" y="0"/>
            <a:ext cx="9169053" cy="1052186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Маскировочные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сети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для участников специальной военной операции.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25885" y="1133818"/>
            <a:ext cx="9194104" cy="5629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С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момента начала специальной военной операции в Новоуральском городском округе действует акция «Вместе за мир». К ней присоединились очень многие организации, учреждения  и предприятия города. 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Государственное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автономное учреждение социального обслуживания Свердловской области «Новоуральский комплексный центр социального обслуживания населения» тоже не остался в стороне.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Мы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участники «Школы пожилого возраста» с первых дней включились в волонтёрскую деятельность. Собрать для наших военнослужащих в зоне СВО носки или футболки, термобельё или средства гигиены, продукты и, обязательно, что-нибудь вкусненькое и сладенькое. И много-много ещё чего. А как же, ведь это наши сыновья и дочери, внуки и внучки выполняют задачи по защите нашей страны, наших духовных и культурных ценностей. Мы всей душой болеем за них и хотим, помочь им в их ратном и справедливом деле, позаботиться о них так, как делали это и до СВО. Но вся помощь не окажется сама собой там, где нужна. И мы помогаем обеспечить доставку.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28110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10"/>
    </mc:Choice>
    <mc:Fallback>
      <p:transition spd="slow" advTm="2201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7438" y="183715"/>
            <a:ext cx="8596668" cy="1018784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Маскировочные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сети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для участников специальной военной операции.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3983" y="1376009"/>
            <a:ext cx="8354861" cy="4950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Особое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место в нашей волонтёрской деятельности – это плетение защитных сетей для военной техники.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Специалисты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Центра прошли обучение на базе общественной организации «Союз ветеранов боевых действий», а затем обучили и нас, учеников школы пожилого возраста.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Волонтеры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изготовили раму для плетения сетей и установили в кабинете для занятий. Материалы - основу сети и ленты получаем у куратора акции. Мы перечисляем деньги на покупку материалов. Сначала плели сети в технике «серпантин», теперь в технике «джи». Не сразу всё получалось, но мы научились. Желающих помочь нашим военным с каждым днем становится все больше. Мы теперь сами, без помощи специалистов Центра, можем научить новичков плетению сетей в разных техниках. За период с июля 2023 года по ноябрь нами было сплетено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25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сети.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768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86"/>
    </mc:Choice>
    <mc:Fallback>
      <p:transition spd="slow" advTm="20986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900" y="1473200"/>
            <a:ext cx="3962400" cy="2971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33" y="1511298"/>
            <a:ext cx="3843867" cy="28829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1700" y="3464219"/>
            <a:ext cx="4132748" cy="311095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04886" y="259719"/>
            <a:ext cx="84307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36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летение сетей </a:t>
            </a:r>
            <a:r>
              <a:rPr lang="ru-RU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технике </a:t>
            </a:r>
            <a:r>
              <a:rPr lang="ru-RU" sz="36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36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ерпантин</a:t>
            </a:r>
            <a:r>
              <a:rPr lang="ru-RU" sz="36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36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92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89"/>
    </mc:Choice>
    <mc:Fallback>
      <p:transition spd="slow" advTm="768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2834" y="310110"/>
            <a:ext cx="7020838" cy="605425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летение сетей 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технике </a:t>
            </a:r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«Джи</a:t>
            </a:r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chemeClr val="accent2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88" y="1653436"/>
            <a:ext cx="3501698" cy="465341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103" y="2464630"/>
            <a:ext cx="4568014" cy="34288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364" y="1603331"/>
            <a:ext cx="3596399" cy="479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0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73"/>
    </mc:Choice>
    <mc:Fallback>
      <p:transition spd="slow" advTm="867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9417" y="208767"/>
            <a:ext cx="8596668" cy="693107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Плетение сетей в технике </a:t>
            </a:r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«Джи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chemeClr val="accent2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10" y="1503125"/>
            <a:ext cx="4019979" cy="30250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8766" y="1290180"/>
            <a:ext cx="4019980" cy="30250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590" y="3670125"/>
            <a:ext cx="3966574" cy="297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69"/>
    </mc:Choice>
    <mc:Fallback>
      <p:transition spd="slow" advTm="816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3347" y="408140"/>
            <a:ext cx="8596668" cy="723900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Плетение сетей в технике </a:t>
            </a:r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«Джи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chemeClr val="accent2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16" y="1840560"/>
            <a:ext cx="4981183" cy="35607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931" y="1903956"/>
            <a:ext cx="4661769" cy="349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51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53"/>
    </mc:Choice>
    <mc:Fallback>
      <p:transition spd="slow" advTm="795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2594" y="133611"/>
            <a:ext cx="8596668" cy="1106466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Маскировочные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сети</a:t>
            </a:r>
            <a:r>
              <a:rPr lang="ru-RU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для участников специальной военной операции.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8331" y="1492295"/>
            <a:ext cx="8605381" cy="4950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Плетём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сети и молимся о наших ребятах. Чтобы наши сети защитили их, как крылья ангела. Пишем письма о том, как мы ждём, как верим в них. С тем, что мы отправляем в зону СВО, мы передаём свою любовь, своё тепло. Мы укрепляем духовность и дух наших ребят. Будут ли это сети, вязаные носки, пояса из собачьей шерсти или сухофрукты, мы становимся к ним ближе. И наши, лучшие, самые отважные воины будут уверены, что у них надёжный тыл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Вся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 история для меня и Надежды Ивановны очень личная. Её внук и мой зять вместе с тремя своими друзьями находятся в зоне СВО.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Мы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люди старшего поколения, чьи сыны и внуки находятся в зоне СВО, не можем оставаться равнодушными и считаем, что, когда тыл и фронт вместе, мы обязательно победим!  Примером в этом нам являются наши родители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07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257"/>
    </mc:Choice>
    <mc:Fallback>
      <p:transition spd="slow" advTm="2125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179" y="0"/>
            <a:ext cx="8596668" cy="6851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accent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Стихотворение</a:t>
            </a:r>
            <a:r>
              <a:rPr lang="ru-RU" sz="4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102" y="608216"/>
            <a:ext cx="6133406" cy="613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311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636"/>
    </mc:Choice>
    <mc:Fallback>
      <p:transition spd="slow" advTm="3063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altLang="en-US" sz="4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r>
              <a:rPr lang="ru-RU" altLang="en-US" sz="4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  <a:endParaRPr lang="ru-RU" sz="4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870" y="1453019"/>
            <a:ext cx="5030882" cy="492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17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48"/>
    </mc:Choice>
    <mc:Fallback>
      <p:transition spd="slow" advTm="604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260</TotalTime>
  <Words>541</Words>
  <Application>Microsoft Office PowerPoint</Application>
  <PresentationFormat>Широкоэкранный</PresentationFormat>
  <Paragraphs>25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Маскировочные сети для участников специальной военной операции.</vt:lpstr>
      <vt:lpstr>Маскировочные сети для участников специальной военной операции.</vt:lpstr>
      <vt:lpstr>Презентация PowerPoint</vt:lpstr>
      <vt:lpstr>Плетение сетей в технике «Джи»</vt:lpstr>
      <vt:lpstr>Плетение сетей в технике «Джи»</vt:lpstr>
      <vt:lpstr>Плетение сетей в технике «Джи»</vt:lpstr>
      <vt:lpstr>Маскировочные сети для участников специальной военной операции.</vt:lpstr>
      <vt:lpstr>Стихотворение 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nkcson</dc:creator>
  <cp:lastModifiedBy>nkcson</cp:lastModifiedBy>
  <cp:revision>17</cp:revision>
  <dcterms:created xsi:type="dcterms:W3CDTF">2023-11-14T10:17:10Z</dcterms:created>
  <dcterms:modified xsi:type="dcterms:W3CDTF">2023-11-17T07:37:22Z</dcterms:modified>
</cp:coreProperties>
</file>