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61" r:id="rId3"/>
    <p:sldId id="264" r:id="rId4"/>
    <p:sldId id="263" r:id="rId5"/>
    <p:sldId id="262" r:id="rId6"/>
    <p:sldId id="260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682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02.11.2023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02.11.2023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ransition spd="slow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2.png"/><Relationship Id="rId7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jpeg"/><Relationship Id="rId11" Type="http://schemas.openxmlformats.org/officeDocument/2006/relationships/image" Target="../media/image21.jpeg"/><Relationship Id="rId5" Type="http://schemas.openxmlformats.org/officeDocument/2006/relationships/image" Target="../media/image15.jpeg"/><Relationship Id="rId10" Type="http://schemas.openxmlformats.org/officeDocument/2006/relationships/image" Target="../media/image20.jpeg"/><Relationship Id="rId4" Type="http://schemas.openxmlformats.org/officeDocument/2006/relationships/image" Target="../media/image14.jpeg"/><Relationship Id="rId9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C:\Users\Марина\Desktop\1676550933_catherineasquithgallery-com-p-zelenii-osennii-fon-dlya-fotoshopa-detskii-2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071670" y="0"/>
            <a:ext cx="707233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МИНИСТЕРСТВО СОЦИАЛЬНОЙ ПОЛИТИКИ</a:t>
            </a:r>
            <a:b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СВЕРДЛОВСКОЙ ОБЛАСТИ</a:t>
            </a:r>
            <a:b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Государственное автономное учреждение </a:t>
            </a:r>
            <a:br>
              <a:rPr lang="ru-RU" sz="1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социального обслуживания  Свердловской области</a:t>
            </a:r>
            <a:br>
              <a:rPr lang="ru-RU" sz="1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КОМПЛЕКСНЫЙ ЦЕНТР СОЦИАЛЬНОГО </a:t>
            </a:r>
            <a:b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ОБСЛУЖИВАНИЯ НАСЕЛЕНИЯ «МАЛАХИТ»</a:t>
            </a:r>
            <a:b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ОРДЖОНИКИДЗЕВСКОГО РАЙОНА </a:t>
            </a:r>
            <a:b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ГОРОДА ЕКАТЕРИНБУРГА»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6" name="Picture 2" descr="C:\Users\Татьяна\Downloads\эмблема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285728"/>
            <a:ext cx="1940376" cy="1765882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928662" y="2643182"/>
            <a:ext cx="7643866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682F"/>
                </a:solidFill>
                <a:latin typeface="Times New Roman" pitchFamily="18" charset="0"/>
                <a:cs typeface="Times New Roman" pitchFamily="18" charset="0"/>
              </a:rPr>
              <a:t>конкурс</a:t>
            </a:r>
          </a:p>
          <a:p>
            <a:pPr algn="ctr"/>
            <a:r>
              <a:rPr lang="ru-RU" sz="2800" b="1" dirty="0" smtClean="0">
                <a:solidFill>
                  <a:srgbClr val="00682F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solidFill>
                  <a:srgbClr val="00682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00682F"/>
                </a:solidFill>
                <a:latin typeface="Times New Roman" pitchFamily="18" charset="0"/>
                <a:cs typeface="Times New Roman" pitchFamily="18" charset="0"/>
              </a:rPr>
              <a:t> «Золотая осень»</a:t>
            </a:r>
            <a:br>
              <a:rPr lang="ru-RU" sz="3200" b="1" dirty="0" smtClean="0">
                <a:solidFill>
                  <a:srgbClr val="00682F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00682F"/>
                </a:solidFill>
                <a:latin typeface="Times New Roman" pitchFamily="18" charset="0"/>
                <a:cs typeface="Times New Roman" pitchFamily="18" charset="0"/>
              </a:rPr>
              <a:t>среди граждан пожилого возраста </a:t>
            </a:r>
          </a:p>
          <a:p>
            <a:pPr algn="ctr"/>
            <a:r>
              <a:rPr lang="ru-RU" sz="3200" b="1" dirty="0" smtClean="0">
                <a:solidFill>
                  <a:srgbClr val="00682F"/>
                </a:solidFill>
                <a:latin typeface="Times New Roman" pitchFamily="18" charset="0"/>
                <a:cs typeface="Times New Roman" pitchFamily="18" charset="0"/>
              </a:rPr>
              <a:t>МО «город Екатеринбург»</a:t>
            </a:r>
          </a:p>
          <a:p>
            <a:pPr algn="ctr"/>
            <a:endParaRPr lang="ru-RU" sz="2800" b="1" dirty="0" smtClean="0">
              <a:solidFill>
                <a:srgbClr val="00682F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dirty="0" smtClean="0">
                <a:solidFill>
                  <a:srgbClr val="00682F"/>
                </a:solidFill>
                <a:latin typeface="Times New Roman" pitchFamily="18" charset="0"/>
                <a:cs typeface="Times New Roman" pitchFamily="18" charset="0"/>
              </a:rPr>
              <a:t>2023 год</a:t>
            </a:r>
            <a:endParaRPr lang="ru-RU" sz="2800" dirty="0">
              <a:solidFill>
                <a:srgbClr val="00682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Марина\Desktop\1676550933_catherineasquithgallery-com-p-zelenii-osennii-fon-dlya-fotoshopa-detskii-2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357422" y="285728"/>
            <a:ext cx="650085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2800" b="1" dirty="0" smtClean="0">
                <a:cs typeface="CordiaUPC" pitchFamily="34" charset="-34"/>
              </a:rPr>
              <a:t>Номинация </a:t>
            </a:r>
            <a:r>
              <a:rPr lang="ru-RU" sz="2800" b="1" dirty="0" smtClean="0"/>
              <a:t>«Грибник года»</a:t>
            </a:r>
          </a:p>
          <a:p>
            <a:pPr algn="ctr">
              <a:spcBef>
                <a:spcPct val="0"/>
              </a:spcBef>
              <a:defRPr/>
            </a:pPr>
            <a:r>
              <a:rPr lang="ru-RU" sz="2400" b="1" dirty="0" smtClean="0"/>
              <a:t>Название экспозиции: «Грибная фея»</a:t>
            </a:r>
          </a:p>
          <a:p>
            <a:pPr algn="ctr"/>
            <a:r>
              <a:rPr lang="ru-RU" sz="2400" b="1" dirty="0" smtClean="0">
                <a:cs typeface="CordiaUPC" pitchFamily="34" charset="-34"/>
              </a:rPr>
              <a:t>Участник: </a:t>
            </a:r>
            <a:r>
              <a:rPr lang="ru-RU" sz="2400" b="1" u="sng" dirty="0" smtClean="0">
                <a:cs typeface="CordiaUPC" pitchFamily="34" charset="-34"/>
              </a:rPr>
              <a:t>Седова Марина Владимировна</a:t>
            </a:r>
          </a:p>
          <a:p>
            <a:pPr algn="ctr"/>
            <a:endParaRPr lang="ru-RU" sz="2400" b="1" u="sng" dirty="0" smtClean="0"/>
          </a:p>
        </p:txBody>
      </p:sp>
      <p:pic>
        <p:nvPicPr>
          <p:cNvPr id="5" name="Picture 2" descr="C:\Users\Татьяна\Downloads\эмблема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214290"/>
            <a:ext cx="1940376" cy="1765882"/>
          </a:xfrm>
          <a:prstGeom prst="rect">
            <a:avLst/>
          </a:prstGeom>
          <a:noFill/>
        </p:spPr>
      </p:pic>
      <p:pic>
        <p:nvPicPr>
          <p:cNvPr id="4099" name="Picture 3" descr="C:\Users\Марина\Desktop\ЗОЛОТАЯ ОСЕНЬ 2023\4\0a769fb6-57ee-469a-97e0-21acfada60f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57950" y="1714488"/>
            <a:ext cx="2443104" cy="29641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100" name="Picture 4" descr="C:\Users\Марина\Desktop\ЗОЛОТАЯ ОСЕНЬ 2023\4\2ff83a80-f02b-4be8-8521-abb9e50fafff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3438" y="4786322"/>
            <a:ext cx="1501642" cy="17859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101" name="Picture 5" descr="C:\Users\Марина\Desktop\ЗОЛОТАЯ ОСЕНЬ 2023\4\00576278-3021-41e9-bcc5-3e6eb2c3560c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3108" y="4786322"/>
            <a:ext cx="2289601" cy="17596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102" name="Picture 6" descr="C:\Users\Марина\Desktop\ЗОЛОТАЯ ОСЕНЬ 2023\4\7e21e723-3d5f-4db9-87f6-8734f70fd3d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29388" y="4857760"/>
            <a:ext cx="2357454" cy="17611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103" name="Picture 7" descr="C:\Users\Марина\Desktop\ЗОЛОТАЯ ОСЕНЬ 2023\4\81d37d73-f70c-445d-b215-68df6d624491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4282" y="2143116"/>
            <a:ext cx="2143140" cy="20950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104" name="Picture 8" descr="C:\Users\Марина\Desktop\ЗОЛОТАЯ ОСЕНЬ 2023\4\fda36103-5952-44ef-9542-e085c1e8608b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85720" y="4429132"/>
            <a:ext cx="1621617" cy="21621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3" name="Прямоугольник 22"/>
          <p:cNvSpPr/>
          <p:nvPr/>
        </p:nvSpPr>
        <p:spPr>
          <a:xfrm>
            <a:off x="2643174" y="1857364"/>
            <a:ext cx="350046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>
                <a:solidFill>
                  <a:srgbClr val="00682F"/>
                </a:solidFill>
              </a:rPr>
              <a:t>Сто грибов в лесу найдем,</a:t>
            </a:r>
            <a:br>
              <a:rPr lang="ru-RU" i="1" dirty="0" smtClean="0">
                <a:solidFill>
                  <a:srgbClr val="00682F"/>
                </a:solidFill>
              </a:rPr>
            </a:br>
            <a:r>
              <a:rPr lang="ru-RU" i="1" dirty="0" smtClean="0">
                <a:solidFill>
                  <a:srgbClr val="00682F"/>
                </a:solidFill>
              </a:rPr>
              <a:t>Обойдем полянку.</a:t>
            </a:r>
            <a:br>
              <a:rPr lang="ru-RU" i="1" dirty="0" smtClean="0">
                <a:solidFill>
                  <a:srgbClr val="00682F"/>
                </a:solidFill>
              </a:rPr>
            </a:br>
            <a:r>
              <a:rPr lang="ru-RU" i="1" dirty="0" smtClean="0">
                <a:solidFill>
                  <a:srgbClr val="00682F"/>
                </a:solidFill>
              </a:rPr>
              <a:t>В кузовок мы не возьмем</a:t>
            </a:r>
            <a:br>
              <a:rPr lang="ru-RU" i="1" dirty="0" smtClean="0">
                <a:solidFill>
                  <a:srgbClr val="00682F"/>
                </a:solidFill>
              </a:rPr>
            </a:br>
            <a:r>
              <a:rPr lang="ru-RU" i="1" dirty="0" smtClean="0">
                <a:solidFill>
                  <a:srgbClr val="00682F"/>
                </a:solidFill>
              </a:rPr>
              <a:t>Бледную поганку.</a:t>
            </a:r>
            <a:br>
              <a:rPr lang="ru-RU" i="1" dirty="0" smtClean="0">
                <a:solidFill>
                  <a:srgbClr val="00682F"/>
                </a:solidFill>
              </a:rPr>
            </a:br>
            <a:r>
              <a:rPr lang="ru-RU" i="1" dirty="0" smtClean="0">
                <a:solidFill>
                  <a:srgbClr val="00682F"/>
                </a:solidFill>
              </a:rPr>
              <a:t>Мы обшарим все дубы,</a:t>
            </a:r>
            <a:br>
              <a:rPr lang="ru-RU" i="1" dirty="0" smtClean="0">
                <a:solidFill>
                  <a:srgbClr val="00682F"/>
                </a:solidFill>
              </a:rPr>
            </a:br>
            <a:r>
              <a:rPr lang="ru-RU" i="1" dirty="0" smtClean="0">
                <a:solidFill>
                  <a:srgbClr val="00682F"/>
                </a:solidFill>
              </a:rPr>
              <a:t>Елки и осинки</a:t>
            </a:r>
            <a:br>
              <a:rPr lang="ru-RU" i="1" dirty="0" smtClean="0">
                <a:solidFill>
                  <a:srgbClr val="00682F"/>
                </a:solidFill>
              </a:rPr>
            </a:br>
            <a:r>
              <a:rPr lang="ru-RU" i="1" dirty="0" smtClean="0">
                <a:solidFill>
                  <a:srgbClr val="00682F"/>
                </a:solidFill>
              </a:rPr>
              <a:t>И хорошие грибы</a:t>
            </a:r>
            <a:br>
              <a:rPr lang="ru-RU" i="1" dirty="0" smtClean="0">
                <a:solidFill>
                  <a:srgbClr val="00682F"/>
                </a:solidFill>
              </a:rPr>
            </a:br>
            <a:r>
              <a:rPr lang="ru-RU" i="1" dirty="0" smtClean="0">
                <a:solidFill>
                  <a:srgbClr val="00682F"/>
                </a:solidFill>
              </a:rPr>
              <a:t>Соберем в корзинки. </a:t>
            </a:r>
            <a:endParaRPr lang="ru-RU" i="1" dirty="0">
              <a:solidFill>
                <a:srgbClr val="00682F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Марина\Desktop\1676550933_catherineasquithgallery-com-p-zelenii-osennii-fon-dlya-fotoshopa-detskii-2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01503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143108" y="285728"/>
            <a:ext cx="7000892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2800" b="1" dirty="0" smtClean="0">
                <a:cs typeface="CordiaUPC" pitchFamily="34" charset="-34"/>
              </a:rPr>
              <a:t>Номинация </a:t>
            </a:r>
            <a:r>
              <a:rPr lang="ru-RU" sz="2800" b="1" dirty="0" smtClean="0"/>
              <a:t>«Полезный коктейль»</a:t>
            </a:r>
          </a:p>
          <a:p>
            <a:pPr algn="ctr">
              <a:spcBef>
                <a:spcPct val="0"/>
              </a:spcBef>
              <a:defRPr/>
            </a:pPr>
            <a:r>
              <a:rPr lang="ru-RU" sz="2400" b="1" dirty="0" smtClean="0"/>
              <a:t>Название экспозиции: «Молодость и красота»</a:t>
            </a:r>
          </a:p>
          <a:p>
            <a:pPr algn="ctr"/>
            <a:r>
              <a:rPr lang="ru-RU" sz="2400" b="1" dirty="0" smtClean="0">
                <a:cs typeface="CordiaUPC" pitchFamily="34" charset="-34"/>
              </a:rPr>
              <a:t>Участник: </a:t>
            </a:r>
            <a:r>
              <a:rPr lang="ru-RU" sz="2400" b="1" u="sng" dirty="0" smtClean="0"/>
              <a:t>Аксенова Надежда Ивановна</a:t>
            </a:r>
          </a:p>
        </p:txBody>
      </p:sp>
      <p:pic>
        <p:nvPicPr>
          <p:cNvPr id="5" name="Picture 2" descr="C:\Users\Татьяна\Downloads\эмблема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285728"/>
            <a:ext cx="1940376" cy="1765882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2000232" y="1643050"/>
            <a:ext cx="457203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i="1" dirty="0" smtClean="0">
                <a:solidFill>
                  <a:srgbClr val="00682F"/>
                </a:solidFill>
              </a:rPr>
              <a:t>Богата осень урожаем, </a:t>
            </a:r>
          </a:p>
          <a:p>
            <a:pPr algn="ctr"/>
            <a:r>
              <a:rPr lang="ru-RU" sz="2000" i="1" dirty="0" smtClean="0">
                <a:solidFill>
                  <a:srgbClr val="00682F"/>
                </a:solidFill>
              </a:rPr>
              <a:t>И я Вас в гости приглашаю,</a:t>
            </a:r>
          </a:p>
          <a:p>
            <a:pPr algn="ctr"/>
            <a:r>
              <a:rPr lang="ru-RU" sz="2000" i="1" dirty="0" smtClean="0">
                <a:solidFill>
                  <a:srgbClr val="00682F"/>
                </a:solidFill>
              </a:rPr>
              <a:t>Дарю «Вкуснейший Вам коктейль»,</a:t>
            </a:r>
          </a:p>
          <a:p>
            <a:pPr algn="ctr"/>
            <a:r>
              <a:rPr lang="ru-RU" sz="2000" i="1" dirty="0" smtClean="0">
                <a:solidFill>
                  <a:srgbClr val="00682F"/>
                </a:solidFill>
              </a:rPr>
              <a:t>Угощайте им друзей!</a:t>
            </a:r>
            <a:endParaRPr lang="ru-RU" sz="2000" i="1" dirty="0">
              <a:solidFill>
                <a:srgbClr val="00682F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42844" y="3500438"/>
            <a:ext cx="6786610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rgbClr val="C00000"/>
                </a:solidFill>
              </a:rPr>
              <a:t>Для приготовления коктейля возьмите:</a:t>
            </a:r>
          </a:p>
          <a:p>
            <a:r>
              <a:rPr lang="ru-RU" sz="1400" b="1" dirty="0" smtClean="0"/>
              <a:t>Огурец – 300 </a:t>
            </a:r>
            <a:r>
              <a:rPr lang="ru-RU" sz="1400" b="1" dirty="0" err="1" smtClean="0"/>
              <a:t>гр</a:t>
            </a:r>
            <a:r>
              <a:rPr lang="ru-RU" sz="1400" b="1" dirty="0" smtClean="0"/>
              <a:t>;</a:t>
            </a:r>
            <a:endParaRPr lang="ru-RU" sz="1400" b="1" dirty="0"/>
          </a:p>
          <a:p>
            <a:r>
              <a:rPr lang="ru-RU" sz="1400" b="1" dirty="0" smtClean="0"/>
              <a:t>Чеснок – 1 зубчик (по желанию);</a:t>
            </a:r>
          </a:p>
          <a:p>
            <a:r>
              <a:rPr lang="ru-RU" sz="1400" b="1" dirty="0" smtClean="0"/>
              <a:t>Укроп – 2-3 веточки;</a:t>
            </a:r>
          </a:p>
          <a:p>
            <a:r>
              <a:rPr lang="ru-RU" sz="1400" b="1" dirty="0" smtClean="0"/>
              <a:t>Петрушка – 2-3 веточки;</a:t>
            </a:r>
          </a:p>
          <a:p>
            <a:r>
              <a:rPr lang="ru-RU" sz="1400" b="1" dirty="0" smtClean="0"/>
              <a:t>Мята – 2-3 веточки (по желанию);</a:t>
            </a:r>
          </a:p>
          <a:p>
            <a:r>
              <a:rPr lang="ru-RU" sz="1400" b="1" dirty="0" smtClean="0"/>
              <a:t>Соль и черный перец – по вкусу;</a:t>
            </a:r>
          </a:p>
          <a:p>
            <a:r>
              <a:rPr lang="ru-RU" sz="1400" b="1" dirty="0" smtClean="0"/>
              <a:t>Кефир – 300 мл.</a:t>
            </a:r>
          </a:p>
          <a:p>
            <a:r>
              <a:rPr lang="ru-RU" sz="1600" b="1" dirty="0" smtClean="0">
                <a:solidFill>
                  <a:srgbClr val="C00000"/>
                </a:solidFill>
              </a:rPr>
              <a:t>Как приготовить:</a:t>
            </a:r>
          </a:p>
          <a:p>
            <a:r>
              <a:rPr lang="ru-RU" sz="1400" b="1" dirty="0" smtClean="0"/>
              <a:t>Нарежьте огурец небольшими кусочками, измельчите чеснок. Поместите кусочки огурца в чашу блендера, влейте кефир и взбейте все 1-2 минуты. Добавьте свежую зелень и чеснок, взбейте еще 1 минуту. Добавьте по вкусу соль и черный перец, все перемешайте. Разливаем по бокалам и наслаждаемся</a:t>
            </a:r>
            <a:r>
              <a:rPr lang="ru-RU" sz="1600" dirty="0" smtClean="0"/>
              <a:t>. </a:t>
            </a:r>
            <a:r>
              <a:rPr lang="ru-RU" sz="1600" b="1" dirty="0" smtClean="0">
                <a:solidFill>
                  <a:srgbClr val="00682F"/>
                </a:solidFill>
              </a:rPr>
              <a:t>Приятного аппетита!</a:t>
            </a:r>
            <a:endParaRPr lang="ru-RU" sz="1600" b="1" dirty="0">
              <a:solidFill>
                <a:srgbClr val="00682F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99148" y="1661064"/>
            <a:ext cx="1460907" cy="16705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29454" y="3474083"/>
            <a:ext cx="1894264" cy="15978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18184" y="5215759"/>
            <a:ext cx="1514256" cy="16017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2158119"/>
            <a:ext cx="1296144" cy="13463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Марина\Desktop\1676550933_catherineasquithgallery-com-p-zelenii-osennii-fon-dlya-fotoshopa-detskii-2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357422" y="285728"/>
            <a:ext cx="635798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2800" b="1" dirty="0" smtClean="0">
                <a:cs typeface="CordiaUPC" pitchFamily="34" charset="-34"/>
              </a:rPr>
              <a:t>Номинация </a:t>
            </a:r>
            <a:r>
              <a:rPr lang="ru-RU" sz="2800" b="1" dirty="0" smtClean="0"/>
              <a:t>«Иду на рекорд»</a:t>
            </a:r>
          </a:p>
          <a:p>
            <a:pPr lvl="0" algn="ctr">
              <a:spcBef>
                <a:spcPct val="0"/>
              </a:spcBef>
              <a:defRPr/>
            </a:pPr>
            <a:r>
              <a:rPr lang="ru-RU" sz="2400" b="1" dirty="0" smtClean="0">
                <a:cs typeface="CordiaUPC" pitchFamily="34" charset="-34"/>
              </a:rPr>
              <a:t>Название экспозиции: «Моё уральское чудо!»</a:t>
            </a:r>
          </a:p>
          <a:p>
            <a:r>
              <a:rPr lang="ru-RU" sz="2400" b="1" dirty="0" smtClean="0">
                <a:cs typeface="CordiaUPC" pitchFamily="34" charset="-34"/>
              </a:rPr>
              <a:t>Участник:</a:t>
            </a:r>
            <a:r>
              <a:rPr lang="ru-RU" sz="2400" b="1" i="1" dirty="0" smtClean="0">
                <a:cs typeface="CordiaUPC" pitchFamily="34" charset="-34"/>
              </a:rPr>
              <a:t>  </a:t>
            </a:r>
            <a:r>
              <a:rPr lang="ru-RU" sz="2800" b="1" u="sng" dirty="0" smtClean="0"/>
              <a:t>Аксенова Надежда Ивановна</a:t>
            </a:r>
            <a:r>
              <a:rPr lang="ru-RU" sz="2400" b="1" dirty="0" smtClean="0"/>
              <a:t> </a:t>
            </a:r>
          </a:p>
          <a:p>
            <a:r>
              <a:rPr lang="ru-RU" sz="2400" dirty="0" smtClean="0"/>
              <a:t> </a:t>
            </a:r>
          </a:p>
          <a:p>
            <a:r>
              <a:rPr lang="ru-RU" sz="2000" dirty="0" smtClean="0"/>
              <a:t> </a:t>
            </a:r>
          </a:p>
          <a:p>
            <a:pPr algn="ctr"/>
            <a:endParaRPr lang="ru-RU" sz="2000" b="1" dirty="0" smtClean="0"/>
          </a:p>
        </p:txBody>
      </p:sp>
      <p:pic>
        <p:nvPicPr>
          <p:cNvPr id="5" name="Picture 2" descr="C:\Users\Татьяна\Downloads\эмблема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285728"/>
            <a:ext cx="1940376" cy="1765882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>
          <a:xfrm>
            <a:off x="428596" y="2285992"/>
            <a:ext cx="385765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rgbClr val="00682F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Тыква наша растолстела,</a:t>
            </a:r>
            <a:br>
              <a:rPr lang="ru-RU" sz="2400" dirty="0" smtClean="0">
                <a:solidFill>
                  <a:srgbClr val="00682F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ru-RU" sz="2400" dirty="0" smtClean="0">
                <a:solidFill>
                  <a:srgbClr val="00682F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Раздуваются бока.</a:t>
            </a:r>
            <a:br>
              <a:rPr lang="ru-RU" sz="2400" dirty="0" smtClean="0">
                <a:solidFill>
                  <a:srgbClr val="00682F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ru-RU" sz="2400" dirty="0" smtClean="0">
                <a:solidFill>
                  <a:srgbClr val="00682F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К сентябрю позолотела</a:t>
            </a:r>
            <a:br>
              <a:rPr lang="ru-RU" sz="2400" dirty="0" smtClean="0">
                <a:solidFill>
                  <a:srgbClr val="00682F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ru-RU" sz="2400" dirty="0" smtClean="0">
                <a:solidFill>
                  <a:srgbClr val="00682F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Стала цвета медяка.</a:t>
            </a:r>
          </a:p>
          <a:p>
            <a:r>
              <a:rPr lang="ru-RU" sz="2400" dirty="0" smtClean="0">
                <a:solidFill>
                  <a:srgbClr val="00682F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 </a:t>
            </a:r>
          </a:p>
          <a:p>
            <a:pPr algn="ctr"/>
            <a:r>
              <a:rPr lang="ru-RU" sz="2400" dirty="0" smtClean="0">
                <a:solidFill>
                  <a:srgbClr val="00682F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 В огороде тыква зрела</a:t>
            </a:r>
            <a:br>
              <a:rPr lang="ru-RU" sz="2400" dirty="0" smtClean="0">
                <a:solidFill>
                  <a:srgbClr val="00682F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ru-RU" sz="2400" dirty="0" smtClean="0">
                <a:solidFill>
                  <a:srgbClr val="00682F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И на солнышко глядела.</a:t>
            </a:r>
            <a:br>
              <a:rPr lang="ru-RU" sz="2400" dirty="0" smtClean="0">
                <a:solidFill>
                  <a:srgbClr val="00682F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ru-RU" sz="2400" dirty="0" smtClean="0">
                <a:solidFill>
                  <a:srgbClr val="00682F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Стала тыква гладкой,</a:t>
            </a:r>
            <a:br>
              <a:rPr lang="ru-RU" sz="2400" dirty="0" smtClean="0">
                <a:solidFill>
                  <a:srgbClr val="00682F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</a:br>
            <a:r>
              <a:rPr lang="ru-RU" sz="2400" dirty="0" smtClean="0">
                <a:solidFill>
                  <a:srgbClr val="00682F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Стала тыква сладкой!</a:t>
            </a:r>
          </a:p>
        </p:txBody>
      </p:sp>
      <p:pic>
        <p:nvPicPr>
          <p:cNvPr id="2050" name="Picture 2" descr="C:\Users\Марина\Desktop\ЗОЛОТАЯ ОСЕНЬ 2023\1\30c5a64b-a371-41bd-9071-82b78549988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68144" y="1621602"/>
            <a:ext cx="2664187" cy="47363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C:\Users\Марина\Desktop\1676550933_catherineasquithgallery-com-p-zelenii-osennii-fon-dlya-fotoshopa-detskii-2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01503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000232" y="285729"/>
            <a:ext cx="621510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ru-RU" sz="2800" b="1" dirty="0" smtClean="0">
                <a:cs typeface="CordiaUPC" pitchFamily="34" charset="-34"/>
              </a:rPr>
              <a:t>Номинация  </a:t>
            </a:r>
            <a:r>
              <a:rPr lang="ru-RU" sz="2800" b="1" dirty="0" smtClean="0"/>
              <a:t>«Цветущий двор»</a:t>
            </a:r>
          </a:p>
          <a:p>
            <a:pPr lvl="0" algn="ctr">
              <a:spcBef>
                <a:spcPct val="0"/>
              </a:spcBef>
              <a:defRPr/>
            </a:pPr>
            <a:r>
              <a:rPr lang="ru-RU" sz="2400" b="1" dirty="0" smtClean="0">
                <a:cs typeface="CordiaUPC" pitchFamily="34" charset="-34"/>
              </a:rPr>
              <a:t>Название экспозиции: «Как прекрасен этот мир, посмотри!»</a:t>
            </a:r>
          </a:p>
          <a:p>
            <a:pPr algn="ctr"/>
            <a:r>
              <a:rPr lang="ru-RU" sz="2400" b="1" dirty="0">
                <a:cs typeface="CordiaUPC" pitchFamily="34" charset="-34"/>
              </a:rPr>
              <a:t>У</a:t>
            </a:r>
            <a:r>
              <a:rPr lang="ru-RU" sz="2400" b="1" dirty="0" smtClean="0">
                <a:cs typeface="CordiaUPC" pitchFamily="34" charset="-34"/>
              </a:rPr>
              <a:t>частник:  </a:t>
            </a:r>
            <a:r>
              <a:rPr lang="ru-RU" sz="2400" b="1" u="sng" dirty="0" err="1" smtClean="0"/>
              <a:t>Сосунова</a:t>
            </a:r>
            <a:r>
              <a:rPr lang="ru-RU" sz="2400" b="1" u="sng" dirty="0" smtClean="0"/>
              <a:t> Светлана Викторовна</a:t>
            </a:r>
          </a:p>
        </p:txBody>
      </p:sp>
      <p:pic>
        <p:nvPicPr>
          <p:cNvPr id="5" name="Picture 2" descr="C:\Users\Татьяна\Downloads\эмблема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214290"/>
            <a:ext cx="1940376" cy="1765882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2285984" y="4786322"/>
            <a:ext cx="407196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b="1" dirty="0" smtClean="0"/>
          </a:p>
          <a:p>
            <a:pPr algn="ctr"/>
            <a:r>
              <a:rPr lang="ru-RU" sz="2000" b="1" dirty="0" smtClean="0">
                <a:solidFill>
                  <a:srgbClr val="00682F"/>
                </a:solidFill>
              </a:rPr>
              <a:t>Цветы чисты, красивы и невинны,</a:t>
            </a:r>
            <a:br>
              <a:rPr lang="ru-RU" sz="2000" b="1" dirty="0" smtClean="0">
                <a:solidFill>
                  <a:srgbClr val="00682F"/>
                </a:solidFill>
              </a:rPr>
            </a:br>
            <a:r>
              <a:rPr lang="ru-RU" sz="2000" b="1" dirty="0" smtClean="0">
                <a:solidFill>
                  <a:srgbClr val="00682F"/>
                </a:solidFill>
              </a:rPr>
              <a:t>И дарят сил прилив и красоту.</a:t>
            </a:r>
            <a:br>
              <a:rPr lang="ru-RU" sz="2000" b="1" dirty="0" smtClean="0">
                <a:solidFill>
                  <a:srgbClr val="00682F"/>
                </a:solidFill>
              </a:rPr>
            </a:br>
            <a:r>
              <a:rPr lang="ru-RU" sz="2000" b="1" dirty="0" smtClean="0">
                <a:solidFill>
                  <a:srgbClr val="00682F"/>
                </a:solidFill>
              </a:rPr>
              <a:t>И ощущаю я особое волнение,</a:t>
            </a:r>
            <a:br>
              <a:rPr lang="ru-RU" sz="2000" b="1" dirty="0" smtClean="0">
                <a:solidFill>
                  <a:srgbClr val="00682F"/>
                </a:solidFill>
              </a:rPr>
            </a:br>
            <a:r>
              <a:rPr lang="ru-RU" sz="2000" b="1" dirty="0" smtClean="0">
                <a:solidFill>
                  <a:srgbClr val="00682F"/>
                </a:solidFill>
              </a:rPr>
              <a:t>Когда я вижу эту ценность наяву!</a:t>
            </a:r>
          </a:p>
          <a:p>
            <a:pPr algn="ctr"/>
            <a:endParaRPr lang="ru-RU" sz="2000" b="1" i="1" dirty="0"/>
          </a:p>
        </p:txBody>
      </p:sp>
      <p:pic>
        <p:nvPicPr>
          <p:cNvPr id="1026" name="Picture 2" descr="C:\Users\Марина\Desktop\соц сети сайт\золотая осень\PHOTO-2023-09-18-10-01-1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85918" y="2071678"/>
            <a:ext cx="1357290" cy="18097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7" name="Picture 3" descr="C:\Users\Марина\Desktop\соц сети сайт\золотая осень\PHOTO-2023-09-18-10-01-1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214282" y="2071678"/>
            <a:ext cx="1357322" cy="18097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8" name="Picture 4" descr="C:\Users\Марина\Desktop\соц сети сайт\золотая осень\PHOTO-2023-09-18-10-01-1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86512" y="2143116"/>
            <a:ext cx="1321563" cy="17620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9" name="Picture 5" descr="C:\Users\Марина\Desktop\соц сети сайт\золотая осень\PHOTO-2023-09-18-10-01-13 (3)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4282" y="4071942"/>
            <a:ext cx="1946685" cy="25955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30" name="Picture 6" descr="C:\Users\Марина\Desktop\соц сети сайт\золотая осень\PHOTO-2023-09-18-10-01-12 (1)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88309" y="1980172"/>
            <a:ext cx="2251676" cy="28537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31" name="Picture 7" descr="C:\Users\Марина\Desktop\соц сети сайт\золотая осень\PHOTO-2023-09-18-10-01-13 (1)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flipH="1">
            <a:off x="7804538" y="2643182"/>
            <a:ext cx="1339462" cy="17859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32" name="Picture 8" descr="C:\Users\Марина\Desktop\соц сети сайт\золотая осень\PHOTO-2023-09-18-10-01-12 (2)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791601" y="4643446"/>
            <a:ext cx="1352399" cy="17620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33" name="Picture 9" descr="C:\Users\Марина\Desktop\соц сети сайт\золотая осень\PHOTO-2023-09-18-10-01-13 (2)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286512" y="4143380"/>
            <a:ext cx="1375142" cy="18335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Марина\Desktop\1676550933_catherineasquithgallery-com-p-zelenii-osennii-fon-dlya-fotoshopa-detskii-2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01503" cy="6858000"/>
          </a:xfrm>
          <a:prstGeom prst="rect">
            <a:avLst/>
          </a:prstGeom>
          <a:noFill/>
        </p:spPr>
      </p:pic>
      <p:pic>
        <p:nvPicPr>
          <p:cNvPr id="4" name="Picture 2" descr="C:\Users\Татьяна\Downloads\эмблема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3042" y="214290"/>
            <a:ext cx="5369400" cy="4886541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928662" y="5214950"/>
            <a:ext cx="735811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5400" b="1" i="1" dirty="0" smtClean="0">
                <a:cs typeface="CordiaUPC" pitchFamily="34" charset="-34"/>
              </a:rPr>
              <a:t>Спасибо за внимание!</a:t>
            </a:r>
            <a:endParaRPr lang="ru-RU" sz="5400" b="1" dirty="0" smtClean="0"/>
          </a:p>
          <a:p>
            <a:endParaRPr lang="ru-RU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797</TotalTime>
  <Words>227</Words>
  <Application>Microsoft Office PowerPoint</Application>
  <PresentationFormat>Экран (4:3)</PresentationFormat>
  <Paragraphs>41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Марина</dc:creator>
  <cp:lastModifiedBy>Татьяна</cp:lastModifiedBy>
  <cp:revision>86</cp:revision>
  <dcterms:created xsi:type="dcterms:W3CDTF">2022-09-27T07:18:29Z</dcterms:created>
  <dcterms:modified xsi:type="dcterms:W3CDTF">2023-11-02T11:34:43Z</dcterms:modified>
</cp:coreProperties>
</file>