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2" r:id="rId4"/>
    <p:sldId id="278" r:id="rId5"/>
    <p:sldId id="257" r:id="rId6"/>
    <p:sldId id="273" r:id="rId7"/>
    <p:sldId id="268" r:id="rId8"/>
    <p:sldId id="259" r:id="rId9"/>
    <p:sldId id="261" r:id="rId10"/>
    <p:sldId id="277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nebel23.ucoz.ru/index/melnica_ushkova_sosnina/0-286" TargetMode="External"/><Relationship Id="rId2" Type="http://schemas.openxmlformats.org/officeDocument/2006/relationships/hyperlink" Target="http://k-ur.ru/sobytiya/sobytiya/pochem-konoplya-ili-istoriya-kamenskoy-yarmarki/index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urizmkamensk.ru/news/narodnye-promysla-kamenska-uralskogo" TargetMode="External"/><Relationship Id="rId5" Type="http://schemas.openxmlformats.org/officeDocument/2006/relationships/hyperlink" Target="https://history-kamensk.ru/history/13-kozhevennyi-zavod-shamarinyh.html" TargetMode="External"/><Relationship Id="rId4" Type="http://schemas.openxmlformats.org/officeDocument/2006/relationships/hyperlink" Target="https://ok.ru/vseosadovodstv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34"/>
          <a:stretch/>
        </p:blipFill>
        <p:spPr bwMode="auto">
          <a:xfrm>
            <a:off x="-27439" y="5980"/>
            <a:ext cx="9171440" cy="685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2204864"/>
            <a:ext cx="45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«»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958369"/>
            <a:ext cx="53703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ln w="19050"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КАМЕНСКИЕ </a:t>
            </a:r>
          </a:p>
          <a:p>
            <a:r>
              <a:rPr lang="ru-RU" sz="7200" b="1" dirty="0" smtClean="0">
                <a:ln w="19050">
                  <a:solidFill>
                    <a:srgbClr val="0000FF"/>
                  </a:solidFill>
                </a:ln>
                <a:solidFill>
                  <a:schemeClr val="bg1"/>
                </a:solidFill>
              </a:rPr>
              <a:t>ЯРМАРКИ</a:t>
            </a:r>
            <a:endParaRPr lang="ru-RU" sz="7200" b="1" dirty="0">
              <a:ln w="19050">
                <a:solidFill>
                  <a:srgbClr val="0000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4941168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3300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3300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3300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3300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3300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3300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3300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3300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94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01" y="188640"/>
            <a:ext cx="8104064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733256"/>
            <a:ext cx="55288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«Выбираем наше  Каменское»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257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517525"/>
            <a:ext cx="8096250" cy="539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71" y="28417"/>
            <a:ext cx="8912258" cy="6682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62" y="41377"/>
            <a:ext cx="8874267" cy="593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410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7" t="13981" r="1864" b="6542"/>
          <a:stretch/>
        </p:blipFill>
        <p:spPr bwMode="auto">
          <a:xfrm>
            <a:off x="0" y="-99392"/>
            <a:ext cx="92864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5" y="4333397"/>
            <a:ext cx="2337396" cy="1647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36755"/>
            <a:ext cx="2232248" cy="176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808771"/>
            <a:ext cx="2593302" cy="1946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407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08" y="148242"/>
            <a:ext cx="7613208" cy="5873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3172" y="6165304"/>
            <a:ext cx="45770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dirty="0" smtClean="0"/>
              <a:t>Ярмарка в Каменске начало  </a:t>
            </a:r>
            <a:r>
              <a:rPr lang="en-US" sz="2200" dirty="0" smtClean="0"/>
              <a:t>XX </a:t>
            </a:r>
            <a:r>
              <a:rPr lang="ru-RU" sz="2200" dirty="0" smtClean="0"/>
              <a:t>века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33356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6562"/>
            <a:ext cx="8549680" cy="5899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76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260648"/>
            <a:ext cx="6667500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44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302" y="6350"/>
            <a:ext cx="7140861" cy="6374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8597609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6381328"/>
            <a:ext cx="2750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Вид на мельницу Соснина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21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37719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71027" y="5805264"/>
            <a:ext cx="2916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Филипп Алексеевич </a:t>
            </a:r>
            <a:r>
              <a:rPr lang="ru-RU" dirty="0"/>
              <a:t>Соснин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3697823" cy="5416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2395" y="5620598"/>
            <a:ext cx="25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Гавриил Арефьев </a:t>
            </a:r>
            <a:r>
              <a:rPr lang="ru-RU" dirty="0"/>
              <a:t>Ушков</a:t>
            </a:r>
          </a:p>
        </p:txBody>
      </p:sp>
    </p:spTree>
    <p:extLst>
      <p:ext uri="{BB962C8B-B14F-4D97-AF65-F5344CB8AC3E}">
        <p14:creationId xmlns:p14="http://schemas.microsoft.com/office/powerpoint/2010/main" val="415261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595320" cy="5730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05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967335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Виртуальный Каменск : сайт</a:t>
            </a:r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k-ur.ru/sobytiya/sobytiya/pochem-konoplya-ili-istoriya-kamenskoy-yarmarki/index.html</a:t>
            </a:r>
            <a:endParaRPr lang="ru-RU" dirty="0" smtClean="0"/>
          </a:p>
          <a:p>
            <a:r>
              <a:rPr lang="ru-RU" dirty="0" smtClean="0"/>
              <a:t>Сайт Юровского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nebel23.ucoz.ru/index/melnica_ushkova_sosnina/0-286</a:t>
            </a:r>
            <a:endParaRPr lang="ru-RU" dirty="0" smtClean="0"/>
          </a:p>
          <a:p>
            <a:r>
              <a:rPr lang="ru-RU" dirty="0" smtClean="0"/>
              <a:t>Садоводство в Каменске- Уральском :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ok.ru/vseosadovodstve</a:t>
            </a:r>
            <a:endParaRPr lang="ru-RU" dirty="0" smtClean="0"/>
          </a:p>
          <a:p>
            <a:r>
              <a:rPr lang="ru-RU" dirty="0" smtClean="0"/>
              <a:t>Кожевенный завод </a:t>
            </a:r>
            <a:r>
              <a:rPr lang="ru-RU" dirty="0" err="1" smtClean="0"/>
              <a:t>Шамариных</a:t>
            </a:r>
            <a:r>
              <a:rPr lang="ru-RU" dirty="0" smtClean="0"/>
              <a:t>: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history-kamensk.ru/history/13-kozhevennyi-zavod-shamarinyh.html</a:t>
            </a:r>
            <a:endParaRPr lang="ru-RU" dirty="0" smtClean="0"/>
          </a:p>
          <a:p>
            <a:r>
              <a:rPr lang="ru-RU" dirty="0" smtClean="0"/>
              <a:t>Каменск- Уральский: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</a:t>
            </a:r>
            <a:r>
              <a:rPr lang="en-US" dirty="0" smtClean="0">
                <a:hlinkClick r:id="rId6"/>
              </a:rPr>
              <a:t>turizmkamensk.ru/news/narodnye-promysla-kamenska-uralskogo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658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74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Metod</dc:creator>
  <cp:lastModifiedBy>Татьяна</cp:lastModifiedBy>
  <cp:revision>27</cp:revision>
  <dcterms:created xsi:type="dcterms:W3CDTF">2023-09-08T07:44:45Z</dcterms:created>
  <dcterms:modified xsi:type="dcterms:W3CDTF">2023-10-06T09:16:55Z</dcterms:modified>
</cp:coreProperties>
</file>