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ostila.ru/data/64/6c/9e/24/646c9e24cd556a6f495dbcd371f630349e8db4bb3776e1ae69b19c084b27e1ed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.pinimg.com/originals/e6/61/04/e66104796b2df4d6c53f0da0de015563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Салфетка на стол</a:t>
            </a:r>
            <a:r>
              <a:rPr lang="ru-RU" dirty="0" smtClean="0"/>
              <a:t>»</a:t>
            </a:r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8840"/>
            <a:ext cx="8280919" cy="4137323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56792"/>
            <a:ext cx="8280920" cy="489654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609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8640960" cy="4680520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0582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132856"/>
            <a:ext cx="6696744" cy="3993307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postila.ru/data/64/6c/9e/24/646c9e24cd556a6f495dbcd371f630349e8db4bb3776e1ae69b19c084b27e1ed.jpg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i.pinimg.com/originals/e6/61/04/e66104796b2df4d6c53f0da0de015563.jpg</a:t>
            </a:r>
            <a:endParaRPr lang="ru-RU" dirty="0" smtClean="0"/>
          </a:p>
          <a:p>
            <a:r>
              <a:rPr lang="en-US" dirty="0"/>
              <a:t>https://avatars.dzeninfra.ru/get-zen_doc/3324118/pub_5ea9356f7e79087ec36678bc_5ea955b065645846ad9e1be0/scale_1200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</TotalTime>
  <Words>55</Words>
  <Application>Microsoft Office PowerPoint</Application>
  <PresentationFormat>Экран (4:3)</PresentationFormat>
  <Paragraphs>13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ГАУ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3</cp:revision>
  <dcterms:created xsi:type="dcterms:W3CDTF">2023-10-07T13:54:31Z</dcterms:created>
  <dcterms:modified xsi:type="dcterms:W3CDTF">2023-10-07T14:12:37Z</dcterms:modified>
</cp:coreProperties>
</file>