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8" r:id="rId3"/>
    <p:sldId id="260" r:id="rId4"/>
    <p:sldId id="268" r:id="rId5"/>
    <p:sldId id="266" r:id="rId6"/>
    <p:sldId id="271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.pinimg.com/originals/e6/61/04/e66104796b2df4d6c53f0da0de015563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ГАУ «КЦСОН города Каменска-Уральского»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Вводное занятие , знакомство с планом работы на год</a:t>
            </a:r>
            <a:r>
              <a:rPr lang="ru-RU" dirty="0" smtClean="0"/>
              <a:t>»</a:t>
            </a:r>
            <a:endParaRPr lang="ru-RU" dirty="0" smtClean="0"/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Погадаева</a:t>
            </a:r>
            <a:r>
              <a:rPr lang="ru-RU" sz="2400" dirty="0" smtClean="0"/>
              <a:t> Татьяна Николаевна.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 и поделка</a:t>
            </a:r>
            <a:r>
              <a:rPr lang="ru-RU" dirty="0" smtClean="0"/>
              <a:t>: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2260" y="1557338"/>
            <a:ext cx="6699480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33103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169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99592" y="2118208"/>
            <a:ext cx="7992888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Чтобы сделать полноценную фигурку ангела понадобится больше времени и материалов, но зато результат будет потрясающим. Перед началом работы приготовим все необходимое: шар и конус из пенопласта, ткань и кружево (для одежды), фетр и наполнитель (для рук), нитки (для волос), акриловые краски (нарисовать лицо), нитка травка или мишура, бусины и проволока (для крыльев и нимба).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Сначала из ткани выкраиваем прямоугольник и снизу к нему пришиваем полоску кружева. Потом нужно сшить прямоугольник в трубу, одеть на конус и закрепить сверху резинкой, чтобы получилось платье. По такому же принципу сделать рукава.</a:t>
            </a:r>
          </a:p>
        </p:txBody>
      </p:sp>
    </p:spTree>
    <p:extLst>
      <p:ext uri="{BB962C8B-B14F-4D97-AF65-F5344CB8AC3E}">
        <p14:creationId xmlns:p14="http://schemas.microsoft.com/office/powerpoint/2010/main" xmlns="" val="2297609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2067" y="2060848"/>
            <a:ext cx="7408333" cy="4065315"/>
          </a:xfrm>
        </p:spPr>
        <p:txBody>
          <a:bodyPr>
            <a:normAutofit fontScale="85000" lnSpcReduction="10000"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ru-RU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Для рук из фетра нужно выкроить 4 детали и сшить их парами. Наполнить </a:t>
            </a:r>
            <a:r>
              <a:rPr lang="ru-RU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синтепоном</a:t>
            </a:r>
            <a:r>
              <a:rPr lang="ru-RU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только плечики, ладошки оставить так. Приготовленные рукава надеть на ручки и пришить к платью.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ru-RU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Для головы на пенопластовом шарике рисуем и разукрашиваем лицо. После этого приделать шарик к конусу (удобнее с помощью проволоки).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ru-RU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Для украшения надеть на ангелочка воротник из кружева. Из кусочка ткани сделать плащик, стянув его сверху. Прическу сделать из ниток прикрепляя их с помощью клея. Нимб и крылья делаем из проволоки, закрепив на нее бусинки и пряжу травку или мишуру. Затем прикрепить к телу и голове ангела. В руки доброму ангелу можно дать птицу, или букет с цветами.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132856"/>
            <a:ext cx="6552728" cy="3993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Присутствующие ознакомились </a:t>
            </a:r>
            <a:r>
              <a:rPr lang="ru-RU" dirty="0" smtClean="0"/>
              <a:t>с планом работы на год, внесли несколько поправок и так как мы на это занятие запланировали сделать поделку « Ангелочек», приступили к работе.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https://www.google.com/search?q=%D0%BC%D0%B0%D1%82%D0%B5%D1%80%D0%B8%D0%B0%D0%BB%D1%8B+%D1%84%D0%BE%D1%82%D0%BE</a:t>
            </a:r>
            <a:endParaRPr lang="ru-RU" dirty="0" smtClean="0"/>
          </a:p>
          <a:p>
            <a:r>
              <a:rPr lang="en-US" dirty="0" smtClean="0"/>
              <a:t>https://avatars.dzeninfra.ru/get-zen_doc/3324118/pub_5ea9356f7e79087ec36678bc_5ea955b065645846ad9e1be0/scale_1200</a:t>
            </a:r>
            <a:endParaRPr lang="ru-RU" dirty="0" smtClean="0"/>
          </a:p>
          <a:p>
            <a:endParaRPr lang="ru-RU" dirty="0" smtClean="0">
              <a:hlinkClick r:id="rId3"/>
            </a:endParaRPr>
          </a:p>
          <a:p>
            <a:endParaRPr lang="ru-RU" dirty="0" smtClean="0">
              <a:hlinkClick r:id="rId3"/>
            </a:endParaRPr>
          </a:p>
          <a:p>
            <a:endParaRPr lang="ru-RU" dirty="0" smtClean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xmlns="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30888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39</TotalTime>
  <Words>321</Words>
  <Application>Microsoft Office PowerPoint</Application>
  <PresentationFormat>Экран (4:3)</PresentationFormat>
  <Paragraphs>22</Paragraphs>
  <Slides>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Волна</vt:lpstr>
      <vt:lpstr>ГАУ «КЦСОН города Каменска-Уральского»</vt:lpstr>
      <vt:lpstr>Материал и поделка:</vt:lpstr>
      <vt:lpstr>Слайд 3</vt:lpstr>
      <vt:lpstr>Слайд 4</vt:lpstr>
      <vt:lpstr>Слайд 5</vt:lpstr>
      <vt:lpstr>Слайд 6</vt:lpstr>
      <vt:lpstr>Источники используемой литературы: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Maksunova_EV</cp:lastModifiedBy>
  <cp:revision>7</cp:revision>
  <dcterms:created xsi:type="dcterms:W3CDTF">2023-10-07T13:54:31Z</dcterms:created>
  <dcterms:modified xsi:type="dcterms:W3CDTF">2023-10-09T06:48:48Z</dcterms:modified>
</cp:coreProperties>
</file>