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88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E8E32-76F9-40C7-91CA-4430820CE828}" type="datetimeFigureOut">
              <a:rPr lang="ru-RU" smtClean="0"/>
              <a:t>08.10.2023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BB2E80BE-F1F3-4197-97A1-729D2A045D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4628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E8E32-76F9-40C7-91CA-4430820CE828}" type="datetimeFigureOut">
              <a:rPr lang="ru-RU" smtClean="0"/>
              <a:t>08.10.2023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E80BE-F1F3-4197-97A1-729D2A045D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19878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E8E32-76F9-40C7-91CA-4430820CE828}" type="datetimeFigureOut">
              <a:rPr lang="ru-RU" smtClean="0"/>
              <a:t>08.10.2023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B2E80BE-F1F3-4197-97A1-729D2A045D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2731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E8E32-76F9-40C7-91CA-4430820CE828}" type="datetimeFigureOut">
              <a:rPr lang="ru-RU" smtClean="0"/>
              <a:t>08.10.2023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B2E80BE-F1F3-4197-97A1-729D2A045D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54374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E8E32-76F9-40C7-91CA-4430820CE828}" type="datetimeFigureOut">
              <a:rPr lang="ru-RU" smtClean="0"/>
              <a:t>08.10.2023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B2E80BE-F1F3-4197-97A1-729D2A045D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87450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E8E32-76F9-40C7-91CA-4430820CE828}" type="datetimeFigureOut">
              <a:rPr lang="ru-RU" smtClean="0"/>
              <a:t>08.10.2023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E80BE-F1F3-4197-97A1-729D2A045D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30552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E8E32-76F9-40C7-91CA-4430820CE828}" type="datetimeFigureOut">
              <a:rPr lang="ru-RU" smtClean="0"/>
              <a:t>08.10.2023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E80BE-F1F3-4197-97A1-729D2A045D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673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E8E32-76F9-40C7-91CA-4430820CE828}" type="datetimeFigureOut">
              <a:rPr lang="ru-RU" smtClean="0"/>
              <a:t>08.10.2023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E80BE-F1F3-4197-97A1-729D2A045D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6399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E8E32-76F9-40C7-91CA-4430820CE828}" type="datetimeFigureOut">
              <a:rPr lang="ru-RU" smtClean="0"/>
              <a:t>08.10.2023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B2E80BE-F1F3-4197-97A1-729D2A045D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21465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E8E32-76F9-40C7-91CA-4430820CE828}" type="datetimeFigureOut">
              <a:rPr lang="ru-RU" smtClean="0"/>
              <a:t>08.10.2023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B2E80BE-F1F3-4197-97A1-729D2A045D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24727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E8E32-76F9-40C7-91CA-4430820CE828}" type="datetimeFigureOut">
              <a:rPr lang="ru-RU" smtClean="0"/>
              <a:t>08.10.2023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B2E80BE-F1F3-4197-97A1-729D2A045DDC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774369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E8E32-76F9-40C7-91CA-4430820CE828}" type="datetimeFigureOut">
              <a:rPr lang="ru-RU" smtClean="0"/>
              <a:t>08.10.2023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B2E80BE-F1F3-4197-97A1-729D2A045D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23673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E8E32-76F9-40C7-91CA-4430820CE828}" type="datetimeFigureOut">
              <a:rPr lang="ru-RU" smtClean="0"/>
              <a:t>08.10.2023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B2E80BE-F1F3-4197-97A1-729D2A045DDC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131244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E8E32-76F9-40C7-91CA-4430820CE828}" type="datetimeFigureOut">
              <a:rPr lang="ru-RU" smtClean="0"/>
              <a:t>08.10.2023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B2E80BE-F1F3-4197-97A1-729D2A045D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24673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E8E32-76F9-40C7-91CA-4430820CE828}" type="datetimeFigureOut">
              <a:rPr lang="ru-RU" smtClean="0"/>
              <a:t>08.10.2023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E80BE-F1F3-4197-97A1-729D2A045D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70219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E8E32-76F9-40C7-91CA-4430820CE828}" type="datetimeFigureOut">
              <a:rPr lang="ru-RU" smtClean="0"/>
              <a:t>08.10.2023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E80BE-F1F3-4197-97A1-729D2A045D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07114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0E8E32-76F9-40C7-91CA-4430820CE828}" type="datetimeFigureOut">
              <a:rPr lang="ru-RU" smtClean="0"/>
              <a:t>08.10.2023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BB2E80BE-F1F3-4197-97A1-729D2A045D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3449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lusana.ru/fullpresentation/16805/653/4" TargetMode="External"/><Relationship Id="rId2" Type="http://schemas.openxmlformats.org/officeDocument/2006/relationships/hyperlink" Target="https://www.pinterest.ca/linanata063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lusana.ru/presentation/16805" TargetMode="External"/><Relationship Id="rId4" Type="http://schemas.openxmlformats.org/officeDocument/2006/relationships/hyperlink" Target="https://celes.club/11666-ocharovanie-oseni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C9225AD-B241-5B45-3A37-41104D7938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624109"/>
            <a:ext cx="8911687" cy="3426895"/>
          </a:xfr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/>
          <a:lstStyle/>
          <a:p>
            <a:pPr algn="ctr"/>
            <a:br>
              <a:rPr lang="ru-RU" dirty="0"/>
            </a:br>
            <a:br>
              <a:rPr lang="ru-RU" dirty="0"/>
            </a:b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осеннее очарование</a:t>
            </a:r>
            <a:br>
              <a:rPr lang="ru-RU" dirty="0"/>
            </a:br>
            <a:endParaRPr lang="ru-RU" sz="48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EB52B2B-FBDB-D42F-36F6-635F8308ED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4401878"/>
            <a:ext cx="8915400" cy="1509343"/>
          </a:xfrm>
        </p:spPr>
        <p:txBody>
          <a:bodyPr/>
          <a:lstStyle/>
          <a:p>
            <a:r>
              <a:rPr lang="ru-RU" dirty="0"/>
              <a:t>Подготовила специалист по социальной работе </a:t>
            </a:r>
          </a:p>
          <a:p>
            <a:r>
              <a:rPr lang="ru-RU" dirty="0"/>
              <a:t>ГАУ «КЦСОН города Каменск-Уральского»</a:t>
            </a:r>
          </a:p>
          <a:p>
            <a:r>
              <a:rPr lang="ru-RU" dirty="0"/>
              <a:t>Осинцева Елизавета Ильясовна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05623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993C092-879B-B6D7-E25D-012AE90CEA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FE54B3-A1A2-BD6D-B4BA-C9BD829F5CE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B895ADD-61C2-9D39-2A2B-D04E180599E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AutoShape 2" descr="Цитаты про осень">
            <a:extLst>
              <a:ext uri="{FF2B5EF4-FFF2-40B4-BE49-F238E27FC236}">
                <a16:creationId xmlns:a16="http://schemas.microsoft.com/office/drawing/2014/main" id="{B5B36491-ECF7-855B-1EAB-57F34130CB1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Цитаты про осень">
            <a:extLst>
              <a:ext uri="{FF2B5EF4-FFF2-40B4-BE49-F238E27FC236}">
                <a16:creationId xmlns:a16="http://schemas.microsoft.com/office/drawing/2014/main" id="{66100D08-39FB-61C5-B7DC-D87989A9302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46953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DC82E82-69FF-8231-0791-638FA32938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94623C65-B4A6-4AD0-D42B-1932C04F20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95802" y="206461"/>
            <a:ext cx="10557998" cy="6651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9142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2A5189-3FC9-575D-7732-266DE1D940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34AE9EF-9CAC-F823-FFBA-2DD1CDB49C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93684D7A-AA1C-E147-6CA5-3834EED3AC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205" y="96618"/>
            <a:ext cx="8261498" cy="6199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40160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A0C5D9-8AE8-5D26-D731-C04671B14A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30D873D-9ED0-C7E4-52CA-C219F964C0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C101B840-CB44-DC7D-660E-3E8CA1A991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1969" y="0"/>
            <a:ext cx="8848061" cy="6639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3614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4ACDDFA-C531-605A-E607-0F4E922EEE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97548" y="0"/>
            <a:ext cx="6858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DB8248-0FF1-A4CA-2387-345F0E1527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5063D106-CB32-F77A-6246-AE95F54A72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93404" y="101119"/>
            <a:ext cx="4965405" cy="6620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0658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AD2E48D-231A-3C50-57C1-8D544477E3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5CD1C174-5E59-D0C7-9E99-5B156DB6DC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04574" y="216270"/>
            <a:ext cx="5755297" cy="5755297"/>
          </a:xfrm>
          <a:prstGeom prst="rect">
            <a:avLst/>
          </a:prstGeom>
        </p:spPr>
      </p:pic>
      <p:pic>
        <p:nvPicPr>
          <p:cNvPr id="9218" name="Picture 2">
            <a:extLst>
              <a:ext uri="{FF2B5EF4-FFF2-40B4-BE49-F238E27FC236}">
                <a16:creationId xmlns:a16="http://schemas.microsoft.com/office/drawing/2014/main" id="{771311E4-9F0C-CDAB-5711-54C25DA47D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073" y="1027906"/>
            <a:ext cx="6443983" cy="3114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37342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6F55A9D-0FA6-DD00-ECE4-E6B8DA696B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27B26F2-911E-352B-7DC8-03C6899D93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FB108E91-C324-1B10-8F93-570E469554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106324"/>
            <a:ext cx="8761230" cy="6570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44296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490A3D-10DE-7C47-2564-A7EB46009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1E7A79F-782A-BBA6-FDA2-4CAA0CC104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A4959F2F-E270-9E61-B667-F4AD33D4C7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4162" y="0"/>
            <a:ext cx="9143335" cy="6321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45439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3ABCB9-C921-4344-DD88-F229688432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104EA29-C02E-C09A-5995-0E3BD6F32E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21FC4381-A171-66E2-0451-0473166B94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22274"/>
            <a:ext cx="8980967" cy="6735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56051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EB3FB1-D433-4620-F55D-28B5161697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432312" cy="1134066"/>
          </a:xfrm>
          <a:solidFill>
            <a:schemeClr val="accent2"/>
          </a:solidFill>
        </p:spPr>
        <p:txBody>
          <a:bodyPr>
            <a:normAutofit/>
          </a:bodyPr>
          <a:lstStyle/>
          <a:p>
            <a:pPr algn="ctr"/>
            <a:r>
              <a:rPr lang="ru-RU" sz="6600" dirty="0"/>
              <a:t>Спасибо!</a:t>
            </a:r>
          </a:p>
        </p:txBody>
      </p:sp>
      <p:pic>
        <p:nvPicPr>
          <p:cNvPr id="8196" name="Picture 4">
            <a:extLst>
              <a:ext uri="{FF2B5EF4-FFF2-40B4-BE49-F238E27FC236}">
                <a16:creationId xmlns:a16="http://schemas.microsoft.com/office/drawing/2014/main" id="{83B7CC58-CD08-ADFF-4D6F-81F31F1D642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0829" y="1499192"/>
            <a:ext cx="7044045" cy="5283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71293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1773DC-B250-D94B-EC81-253B00E986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A7576C2-C2B1-709E-0DE3-4AE23B1FBB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В работе использованы материалы:</a:t>
            </a:r>
          </a:p>
          <a:p>
            <a:r>
              <a:rPr lang="en-US" dirty="0">
                <a:hlinkClick r:id="rId2"/>
              </a:rPr>
              <a:t>https://www.pinterest.ca/linanata063</a:t>
            </a:r>
            <a:endParaRPr lang="ru-RU" dirty="0"/>
          </a:p>
          <a:p>
            <a:r>
              <a:rPr lang="en-US" dirty="0">
                <a:hlinkClick r:id="rId3"/>
              </a:rPr>
              <a:t>https://lusana.ru/fullpresentation/16805/653/4</a:t>
            </a:r>
            <a:endParaRPr lang="ru-RU" dirty="0"/>
          </a:p>
          <a:p>
            <a:r>
              <a:rPr lang="en-US" dirty="0">
                <a:hlinkClick r:id="rId4"/>
              </a:rPr>
              <a:t>https://celes.club/11666-ocharovanie-oseni.html</a:t>
            </a:r>
            <a:endParaRPr lang="ru-RU" dirty="0"/>
          </a:p>
          <a:p>
            <a:r>
              <a:rPr lang="en-US" dirty="0">
                <a:hlinkClick r:id="rId5"/>
              </a:rPr>
              <a:t>https://lusana.ru/presentation/16805</a:t>
            </a:r>
            <a:endParaRPr lang="ru-RU" dirty="0"/>
          </a:p>
          <a:p>
            <a:r>
              <a:rPr lang="en-US"/>
              <a:t>https://multiurok.ru/index.php/files/prezentatsiia-vse-o-chae.html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06220725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30</TotalTime>
  <Words>77</Words>
  <Application>Microsoft Office PowerPoint</Application>
  <PresentationFormat>Широкоэкранный</PresentationFormat>
  <Paragraphs>11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Century Gothic</vt:lpstr>
      <vt:lpstr>Wingdings 3</vt:lpstr>
      <vt:lpstr>Легкий дым</vt:lpstr>
      <vt:lpstr>  осеннее очарование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Спасибо!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Лизаветта</dc:creator>
  <cp:lastModifiedBy>Лизаветта</cp:lastModifiedBy>
  <cp:revision>2</cp:revision>
  <dcterms:created xsi:type="dcterms:W3CDTF">2023-10-08T17:46:27Z</dcterms:created>
  <dcterms:modified xsi:type="dcterms:W3CDTF">2023-10-08T18:16:28Z</dcterms:modified>
</cp:coreProperties>
</file>