
<file path=[Content_Types].xml><?xml version="1.0" encoding="utf-8"?>
<Types xmlns="http://schemas.openxmlformats.org/package/2006/content-types">
  <Default Extension="tmp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6" r:id="rId3"/>
    <p:sldId id="267" r:id="rId4"/>
    <p:sldId id="268" r:id="rId5"/>
    <p:sldId id="269" r:id="rId6"/>
    <p:sldId id="270" r:id="rId7"/>
    <p:sldId id="27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44" y="6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748618E9-EE2D-4864-9EEE-58939BD4FBB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317D1EC0-23FF-4FC8-B22D-E34878EAA4CC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5AB929A7-258C-4469-AAB4-A67D713F7A8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DA635CDB-2D00-49D5-B26E-0694A25000C7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B4288D7A-F857-418D-92F2-368E841B9F27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F1084F50-7F3C-4A4A-877E-FFD9EC7CD88B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331E64C1-F4C0-4A94-B319-BB1A0A2450B5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363D8374-8052-417F-AB69-B97EAC43D513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C7750734-4D51-4019-A003-38A3DE49B434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71B693D1-DBA2-4D3B-9B37-D9EE8C4112F4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1BCD3EA8-E4C0-4AF6-817F-F9F29157A499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7A170FB3-B397-4AC9-85FD-65388F26D90A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BE5EC0B9-49C7-4777-AEC5-B5EF8DE40498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7902048B-30F7-4434-87A5-140F9BB4BEB1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0500A6E2-A41C-4751-8A4E-9A0C5718D930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FC259517-7BE7-45F9-81C0-3A6362BF143C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90652F56-7B71-42B2-AB68-22204A6DF177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1059830E-1C3D-4D42-8789-524971CB465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B53325A7-86D3-4B52-A7E3-ADDF408B406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6D53F46F-EC12-484C-A4E7-791E57687AC1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464ED9CA-8950-47B8-A9ED-22B45CE15FB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E4429F7B-9FD7-438F-8ECA-3FCAD006180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0C558100-D455-4B41-890C-BCC898B2D16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F2886397-398A-4318-BE16-2CBAC1902F9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7D32A3A6-CE6E-4ABD-8522-2C8DC88C070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F9014C09-5B84-4798-8BDE-C80D76E67B8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2A29EB9E-ED9D-4C69-8A26-9A7A0A83056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AA2899F9-1795-416F-8F3D-26EEB684DB6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E3043474-8625-495C-BD06-3627FD286C5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D432CE47-7631-408E-8DDC-79EE378B707B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B2C8832D-8B8D-4036-B913-2D363143274B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1CCEFEAF-E87B-4FF2-A947-94CABAA0610D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3A7CD3-94E1-42A9-BAB7-2AFCD9FCBD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1078" y="722903"/>
            <a:ext cx="10495904" cy="246077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467609B-8FD3-4FF7-8EBC-6619CA868B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1078" y="3428997"/>
            <a:ext cx="10495904" cy="230663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39" name="Right Triangle 38">
            <a:extLst>
              <a:ext uri="{FF2B5EF4-FFF2-40B4-BE49-F238E27FC236}">
                <a16:creationId xmlns:a16="http://schemas.microsoft.com/office/drawing/2014/main" xmlns="" id="{2437C4A8-8E3A-4ADA-93B9-64737CE1ABB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 rot="13500000">
            <a:off x="-281093" y="2607907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CC7A76F-3401-4F50-AE85-8F2AA247B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EF02E50-D34E-4DD4-8B3B-55D08F25F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1078" y="236364"/>
            <a:ext cx="4114800" cy="41712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7B53B71-D2FA-4DDC-9C9C-E26F7B591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889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0D8D6B-70A2-430A-9F5D-DA093D8C1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94A2845-6CA6-4745-A951-25B8D5319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A049424-7A20-4BA1-9F60-671A5DBB3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F1BD2B2-E17F-402E-8EA3-5C7C1118A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0D23070-8658-4AC0-B2A3-4BE605A84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746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A69DB7AC-F7D7-430A-A2A7-CD3EBBF1D3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66AAF10E-F092-4160-BF4A-FF568555B790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36341C04-9B94-4385-A661-7B8C1700049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F4C1D709-6A0F-409C-B2D0-C248E562265E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B999BE53-BA11-4B67-BFBB-6281DB50C75D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9B662D93-31C1-4DFB-A938-E631F89AA9F0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97ECC8DA-0BEC-4508-89D4-12FA35B481F5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67DC8E6C-1B78-4B89-82DD-BBA778CD1482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28E5F54A-0315-4B15-B865-1F0460526260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4DD7F352-DE39-4835-8D3F-69CDEC490F1E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49D6F20A-F777-4F41-B23B-735A64FA5DA3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21BBADBA-0F74-418B-BC50-AD44596C3EF8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3918BE26-88E5-457C-8095-745F34D15366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4FB269E0-E058-4340-B93D-7D40FFF521F3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EDDD9AEE-5501-4385-B339-4616F567B53D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84D29C61-8926-4C98-882B-AB90108C8386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CAC585F9-B633-4F7E-AADE-75079DC17158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E5DC6366-5525-4FBC-9886-D4409F6B299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7CC03CF9-098C-4140-806A-023D3DC3F2E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D9C41BC4-89DF-4EC4-A141-9EF16D8EEB5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432AD067-E64C-499E-9C0A-A7252587441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6653DD54-FA2B-4B91-A94E-3C46AE21B38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586AC204-156B-442E-B028-01036BD1F26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303512DE-F013-431A-9F6E-ADDA88FB2DD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8E95FEE1-61A9-4065-B9F8-5589180AC62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5028AA59-C1FA-46C0-BFDD-1C1D3404C81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0A5C99EE-B791-470A-8639-0357A751EB4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454F4204-F48B-4AF5-B11E-0CE7D972AC3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076643FE-3966-4B82-9623-C61A56EDD20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2DD769C5-B1B1-45BD-A40A-67E6568C8434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2A511707-50C7-48B2-81F7-5C82BF57795C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838D44F3-CCFE-48A0-8414-FFF5E43D9184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2D126FE0-8204-40BB-AD46-4A0C7A475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8" y="718115"/>
            <a:ext cx="10312571" cy="278150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B25E350-4200-419C-A167-527DD6B777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078" y="3753350"/>
            <a:ext cx="10312571" cy="1991572"/>
          </a:xfrm>
        </p:spPr>
        <p:txBody>
          <a:bodyPr/>
          <a:lstStyle>
            <a:lvl1pPr marL="0" indent="0">
              <a:buNone/>
              <a:defRPr lang="en-US" sz="240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Right Triangle 38">
            <a:extLst>
              <a:ext uri="{FF2B5EF4-FFF2-40B4-BE49-F238E27FC236}">
                <a16:creationId xmlns:a16="http://schemas.microsoft.com/office/drawing/2014/main" xmlns="" id="{6741F519-22CF-4C01-B140-5480DBAB30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 rot="13500000">
            <a:off x="-281093" y="2607907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5D1550-9064-4767-B70A-3501AF95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81E1C33-2E8E-4041-9683-12048CB8A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D36992-B921-4F3F-9C4A-0D67E618D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853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ACFDF5-4B31-4F1B-83BA-82A951037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8" y="722903"/>
            <a:ext cx="10312571" cy="135484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14EC9A6-F718-4497-8A75-637EE17458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1078" y="2345843"/>
            <a:ext cx="5009584" cy="32743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D503E57-9695-4508-9778-B3DB1FB5FA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35075" y="2345843"/>
            <a:ext cx="5068574" cy="32743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474CEE6-B9DC-4CCC-8F4C-0B4DADFB0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AC85191-5804-47C9-95EB-D49D71573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D6B0A03-44F6-4299-B45D-E07A02390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10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6920E6-CC97-4BD8-92FE-8F36024D0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8" y="722900"/>
            <a:ext cx="10320062" cy="14075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73872FB-EDD5-42FB-8A9A-279EAD4FB0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078" y="2331481"/>
            <a:ext cx="4963444" cy="54007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45F28C1-95C8-476A-8D93-D580DD39D8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1078" y="2954564"/>
            <a:ext cx="4963444" cy="27903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4315485-EE1A-41B0-873A-BA9D06E88B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03351" y="2331481"/>
            <a:ext cx="4900298" cy="54007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6581A6FB-1583-4A1B-A4A7-C65062C57B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03351" y="2954564"/>
            <a:ext cx="4900298" cy="27903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23A29EA7-E61E-4617-9DA9-40B9299B32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587" y="6215870"/>
            <a:ext cx="3843779" cy="417126"/>
          </a:xfrm>
        </p:spPr>
        <p:txBody>
          <a:bodyPr/>
          <a:lstStyle/>
          <a:p>
            <a:fld id="{8F72BA41-EC5B-4197-BCC8-0FD2E523CD7A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56249CC-EB72-46A6-87D9-5FBDA8E45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1078" y="236364"/>
            <a:ext cx="4114800" cy="41712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EAA04EE7-47BE-4ECE-A170-793C4E569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247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EE4946-24AD-40DD-95A7-49BA49C22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8" y="722903"/>
            <a:ext cx="10501177" cy="140123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D8CF342-49F6-482D-943E-7E50B1694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64033E5-3797-4FF8-866F-9FD9325A9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1078" y="236364"/>
            <a:ext cx="4114800" cy="417126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6DC1E67-424D-4638-98F8-38E71A410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284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45BED274-5EB4-4EF4-B353-E55BD50265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xmlns="" id="{E0418BE5-560E-4E49-B12D-B555511FED72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849D1162-73B9-420F-BCBE-95039D00CD24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92BA76FE-316A-48E2-A03B-4E05691C4348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0E678FBC-A6AD-4422-BA24-A4172F8862CA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DD3C5C3E-2D08-43F0-AFAC-E15360CA7D34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E0BEAC62-AF92-4A65-9790-6F6E0C6C5A1F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3C77D7C5-E76E-4E82-BFC4-9A75D2C8089D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C66E0152-96B9-4067-80D3-D9BDE6D7EC95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0918AFCC-B9DA-4092-8FBA-2CFEDB0388E3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91EC7D33-C87E-4812-A722-53C5D99272B5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95F239E3-501A-4C3C-9BE4-6BFA0D3126B7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9B62BF3B-95BB-4188-AAE5-015A0EF3D186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B14E5F0F-0124-40D0-A0BF-AE307A0E15F4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2BADC3B1-26C7-4CF1-B29D-4D0DEA3E263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A0A7DF6E-1132-4A80-9B18-593B1ACD7784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9EF19589-10D8-4A8F-A0B1-F7CE380E3001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28E6BB32-C4F8-4914-88D3-7DC5E79D023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A8F046EE-9DBA-4924-A19C-ED8741F5F81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8AABBC44-ABA8-4913-824E-64D344724644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54272B22-1C39-47A0-8551-73666AFBEEC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08CDFF66-464C-4ABF-BB01-00500A3B751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3079FC88-BD3B-4C04-9B90-0FC93C17921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B1FCAED8-8687-4141-A7C3-0D88ACEDFEC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065038E6-7B32-460F-B804-D6C105FF44C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EC5DAE85-AD17-454B-AB64-CEFF52FDAB9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8C603643-2066-4967-AE4B-9DA143843B2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437E9533-9B07-43E3-B939-7BADC01FEE8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EDCCAAEE-AB2E-4534-893A-3DB109499FB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48BD39A2-970F-4714-AAA6-67EE99A0EAA9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CF4A1387-348B-4E46-9B65-FDF76ED0EF20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BF5DAF27-A54D-442A-93E4-BA7F04EAE379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D2EA265F-80A1-448D-A6EB-CE8D6F6EC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4815D00D-89E6-4E7A-9A4D-A8CCEB3BE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22B5AEA-8C38-4776-878C-AB01474D9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689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ight Triangle 39">
            <a:extLst>
              <a:ext uri="{FF2B5EF4-FFF2-40B4-BE49-F238E27FC236}">
                <a16:creationId xmlns:a16="http://schemas.microsoft.com/office/drawing/2014/main" xmlns="" id="{C4853C57-22BC-4465-8B37-DC06FE5A00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 rot="13500000">
            <a:off x="-281092" y="3144857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E67C0A6-48E9-4845-9EBF-EF2A3DFD2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87" y="713677"/>
            <a:ext cx="4499914" cy="2996581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2A8B542-2084-485C-ABFC-94340B4C7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8672" y="708102"/>
            <a:ext cx="5656716" cy="543064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647791F-9546-470D-A174-D75285263C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587" y="3976544"/>
            <a:ext cx="4499914" cy="2162201"/>
          </a:xfrm>
        </p:spPr>
        <p:txBody>
          <a:bodyPr>
            <a:normAutofit/>
          </a:bodyPr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tx2">
                  <a:lumMod val="50000"/>
                  <a:lumOff val="50000"/>
                </a:schemeClr>
              </a:buClr>
              <a:buSzPct val="75000"/>
              <a:buFont typeface="Wingdings" panose="05000000000000000000" pitchFamily="2" charset="2"/>
              <a:buNone/>
            </a:pPr>
            <a:r>
              <a:rPr lang="en-US"/>
              <a:t>Click to edit Master text styles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0550D594-9D00-4E12-9A7B-8B78EC19948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C5DEA230-2680-47DD-BD49-FDBF4C1105A5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EF0BA61D-887F-46F1-B20D-EA4C38D467C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F350DFBA-D16D-4AE0-8339-58C4089B94AD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CF4AAAA5-CEFC-4C25-91D3-5AE49F720DA5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14D142AD-3FA3-43E4-8A61-61CF1E415684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9C3755A3-93F4-4EC4-9635-7E89E4AF1D3F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E0BFB588-0AB8-4BD8-9272-1CA867726018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F45A6DF3-CF29-4480-A235-EAE88D65A63C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9D6FF036-365A-4C15-8E15-0D5BBEBCEA58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A85E76FF-4E86-4E42-B67E-B11AAE8D3076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41A64CEE-7CED-4EB2-A414-6F2D91E824F9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012C571B-47A6-49EB-A29F-678368BAED9F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3160B109-845C-4119-BB66-9887B3859A7D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B68B7447-FF64-42D9-B3C6-2BDC6F547EDE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4FFF9B71-8653-450D-AFBE-2140D586FB50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EF0B9E5A-C1DA-445C-A911-721DF98DDCDD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F5C9A3DC-A478-4469-9359-34A435689F3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D7DE3299-EED7-4771-A270-F6B02941AD6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B434422A-5B59-41DC-8E2A-1A8244580E3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4A176117-0990-434B-A9D9-B4B9043C544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A7D6425E-C84A-462F-98F8-D0AB4FC3AF8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AF13AB68-7321-4AC2-AC60-0F417877D07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FE275CCE-D06F-49D0-8A47-372C5040330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9D4B374E-EEBC-4A9C-B3B4-B269EC71985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2D80A7E6-BBEF-4EF1-B14A-29F26BFCF8E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2D7BC013-9B50-459D-8B8D-F756514A478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E48964C0-675D-4807-B795-4B695A8F842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96911512-51A8-4CE7-A043-425C809EB5F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43C15D1E-0EDF-4AD7-90C7-3D8D64E645DB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78265A2D-2A6A-4301-B59F-8BAD98D9A57B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D4A4907F-2D1D-49D1-882D-119AA5E1183B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F6A2284-37AB-43F5-98B8-8AB49DBFA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AD8ABAA-E2F7-4C89-99ED-2C340220D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252EF12-B2CD-4F3C-9F19-A86915405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55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0DDA6865-0A03-48FA-AD6E-D5BF8FDE92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2277E8EB-0DA2-40E4-AD12-1CCD0D262D0B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75BFE9F8-907A-4FFC-9FDE-2B51D238C40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4BDDC323-8732-4007-BB81-1BE917E3B2FF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B908FC40-8403-438D-95CA-E4EDC66192A9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5411D218-3FEA-4455-9809-91F029FB55AE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A541390F-BE50-4E4E-9DA2-B5F23F1A93D8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0EB3F094-97B5-48E1-A4DE-8BEED2550283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2D4DBB43-CB34-4881-9445-A7FE131D5327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8B71F972-027A-47F0-996C-84BFE4574050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3C41353D-93C8-43F8-BBDE-7AB6B29EC38C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5CF07B24-CBD8-4F09-81EB-504285F8E115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B27873BB-1D79-4055-801C-BDA0F9A15136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8008D42B-2F35-497E-A26D-9AF008619D43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07F57499-C4D9-4B7D-BADA-38462AA3164E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1271F2B9-1FFA-4350-9370-B098459A2324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38FBAFFC-DC8F-4BB4-B405-E4AAA269AED4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F94FCE64-D7A5-411A-8795-932DD39F952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E0B4ECFC-FD43-44CF-B7FA-2A8C5651400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99DFBC12-1E1D-44DE-9966-BAB05B24663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B9BEF096-361C-478B-81EB-37584119BFE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EFC81993-CE86-4910-B9CE-B69375BDCEE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475613D7-9FB0-4D33-8784-EC059DE019C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D520AFD9-E849-4F42-99B2-928E6098C29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6A200B0B-91CD-4D66-ADFC-9585D283103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B5DB0C45-30CE-4C85-95C6-FFF4977C646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BDC31604-5F93-436D-A9D2-A48846D4E0D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1FF1B965-7DE1-4AE3-B28B-DB6847BC52C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EFD9FB65-4392-4D6A-8ACC-8151F682BFE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4B40380C-3493-4AFE-BF13-AE68A8D244B4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3CB21DF1-4859-4991-9C10-F8FA68F41013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354AD212-17DC-4506-AAA0-34A46A0B11C3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5B556E7-762B-4E18-A961-A4F7A9ECF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87" y="713677"/>
            <a:ext cx="4434823" cy="3020519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B7118AF-C54D-406D-AABE-AED6576D12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98672" y="713677"/>
            <a:ext cx="5304977" cy="543064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Right Triangle 39">
            <a:extLst>
              <a:ext uri="{FF2B5EF4-FFF2-40B4-BE49-F238E27FC236}">
                <a16:creationId xmlns:a16="http://schemas.microsoft.com/office/drawing/2014/main" xmlns="" id="{205CDEB9-8DED-4711-8140-4C943FC2CD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 rot="13500000">
            <a:off x="-281093" y="3143304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2E13C3F-6360-4760-9477-C3831A6E26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587" y="3970330"/>
            <a:ext cx="4434823" cy="2173992"/>
          </a:xfrm>
        </p:spPr>
        <p:txBody>
          <a:bodyPr/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8192D3B-60EE-4FC5-9ED7-444530084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BCF831E-9B19-4936-8BC9-F62A9B118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E71E1D1-F7A2-40D0-91DA-07468A965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511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89BD70F-ACE4-4595-845E-2296BDF83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6978CD9-E0B5-4B48-8366-91E6D22C9F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2FAF4B4-44D3-4E29-B235-A1B868207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2D7BA37-9639-480E-84AB-EA277225C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2BFC658-154E-48DE-AD31-813E5170C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046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65405209-5179-4359-91ED-1B1A46619A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0E32344F-3BE0-4CE8-B1BD-9ABD425E1C0D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599DE306-F4FB-4730-A066-ADF38D73956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CCB32885-303F-477F-A081-27425944F230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260C0C0B-4CD0-467D-A382-2B2415102C48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5788DF0F-327F-43A5-AB71-3D32053D83CA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298A0902-2662-4911-A532-AA6310861479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4ABDA4F7-23F4-46D1-8B7E-A21DD84083E1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D7FC9FC2-8808-438E-8FFB-5FE416BFB5C8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204694E5-71F9-4210-9BE8-FC12CC177BD3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0B37E805-A7E5-4906-B0C5-1373F3DA9628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7A4CD964-FBD6-41AB-8A02-9509A2BAC11F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E9CD7FF8-E827-4E0A-BCE2-CCB34EDAC0FC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5C4AD6BB-F1EE-4FB8-96E8-6890447800EC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FE935057-E0A3-4DAE-B9C8-6E818D7A7205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308DDF69-1C14-453C-BC3A-37D3FE69DFC7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E6C26D82-15BA-4B2E-A42D-2ECA8012D307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D7F73B67-E5E9-4000-91DA-034B2127EFD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EAFAC1B5-F0DD-4FC0-B4C9-77CB29DF442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D9ACB3DB-54B2-4CEE-A791-C6FC6C758DA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68324004-1030-47D9-B817-425FF6ECCEC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1AA001C4-81AB-4FA6-ADAA-C8618056353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8D1DAD34-7844-4F16-9874-F51F2A23B9E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77DCBC6D-1BDA-4CB1-A3EC-59F240C8FA1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E5B3C1A0-58E7-47E4-831B-CF3EE21D1E9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08A09FAA-E123-4FE4-B67A-9EBDE1A3130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5317B7C6-C816-4A58-B184-135E4FD19F5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24D22ABB-4CE8-47DC-80BF-39B3E4CF704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3A17DE37-A292-4031-AF42-CDB00A13EE7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B73EF673-CB75-435F-9BF3-7594EC3ADF8F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D35F4581-15F6-47EE-87D0-1132A093DBA5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565CF984-F5BD-45C4-9A12-B02DB4F044E1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Right Triangle 38">
            <a:extLst>
              <a:ext uri="{FF2B5EF4-FFF2-40B4-BE49-F238E27FC236}">
                <a16:creationId xmlns:a16="http://schemas.microsoft.com/office/drawing/2014/main" xmlns="" id="{ACE66A86-8455-497B-9CA4-F460A19E5FB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 rot="18900000">
            <a:off x="7770390" y="-287370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868C62B-71EF-4824-9EE8-6CAE179842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07774" y="715616"/>
            <a:ext cx="3295876" cy="502659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243E4C8-4AA9-49D7-BF71-1AB5F2CFE1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3588" y="715616"/>
            <a:ext cx="6770448" cy="502659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97898B3-014E-440B-BA4E-106339212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1C22643-CE63-4C3E-B437-5A1A5EF91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DD1CE5E-160A-4B37-94E2-3D9DC75BF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625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>
            <a:extLst>
              <a:ext uri="{FF2B5EF4-FFF2-40B4-BE49-F238E27FC236}">
                <a16:creationId xmlns:a16="http://schemas.microsoft.com/office/drawing/2014/main" xmlns="" id="{BDF0D99C-5D42-41C6-A50C-C4E2D6B2A3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xmlns="" id="{5F28962D-50BA-43F8-8863-28ECE711D3FC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xmlns="" id="{780F5939-D4E0-46FD-9A5A-5D648E38109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8633D331-78CB-40A1-B167-8185EC5D707B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xmlns="" id="{C512E4B1-E78E-49E7-AA36-374CC1B084E4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xmlns="" id="{A7D46340-CBFC-490F-B44E-7AA8FBF58B05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xmlns="" id="{3575C26C-3EBD-4AA9-BA4D-2561E295D65D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xmlns="" id="{235DB6BE-E065-4559-BF5C-36B56B379040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xmlns="" id="{3DA54272-CD9D-4F68-BBAB-4F0C0C3EC635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xmlns="" id="{A002CE8F-9256-4F2C-B474-58873717119E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xmlns="" id="{59C9DE9F-4252-401D-913E-B74C9E326F98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xmlns="" id="{8FE4E69B-534F-4A80-9E1C-798BEE1B0795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xmlns="" id="{27564E1C-009C-4832-AE8D-E98286693F0C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xmlns="" id="{4305DF1C-5801-43F2-A8B9-5351369418C0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xmlns="" id="{806E71C8-0783-4E17-9B34-F51231DD2954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xmlns="" id="{FD908F17-2A89-4B0A-A2EA-692390969FE0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xmlns="" id="{FBE22751-380F-44F9-BEED-0A553CF87BE5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xmlns="" id="{77B27910-846F-4E4E-B588-F5B2E026FE9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xmlns="" id="{E6E0501E-134E-46D7-984F-3A382B0BB29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xmlns="" id="{90A83974-CBD7-4A69-9D84-2D3BBDE027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xmlns="" id="{A503E931-00D4-4B0C-BC69-49FE5C76651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xmlns="" id="{97732A30-BE2F-4D71-BC37-60F7B44591B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xmlns="" id="{0C8EB840-DE7D-4E67-989C-F4D8F50E15B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xmlns="" id="{F05D2CC2-53CC-487E-A72E-42B1E9B1846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xmlns="" id="{03A12D6B-1D60-4F26-8FB9-74AD5B070BD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xmlns="" id="{41895D00-2D63-443C-95A8-5EB6E5EECBF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xmlns="" id="{6AC50652-2A56-4382-95D0-971644EE0FA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xmlns="" id="{DA50A374-8880-482D-B54F-F74E0D7BE18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xmlns="" id="{C66364D8-CCC7-4AAF-94BC-766EC160D99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xmlns="" id="{4A0DC409-26E2-4453-89FD-745EA849BE7F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xmlns="" id="{239ED039-D66C-4A5E-AA35-E7A5FA2E64C2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xmlns="" id="{C72C13DC-161E-49CF-96B5-5383AA052AB7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05103067-48DA-458C-99F6-9921C19A8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9" y="725951"/>
            <a:ext cx="10325000" cy="14424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CB86862-507E-4F73-890F-3B77BCFA3F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079" y="2340131"/>
            <a:ext cx="10325000" cy="3564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EFBC0BB-AF05-4753-9159-41A16FBFC3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3587" y="6215870"/>
            <a:ext cx="3843779" cy="417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2BA41-EC5B-4197-BCC8-0FD2E523CD7A}" type="datetimeFigureOut">
              <a:rPr lang="en-US" smtClean="0"/>
              <a:pPr/>
              <a:t>10/10/2023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8362F82-EA1A-4B02-8A64-3B44C0D9DA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91078" y="236364"/>
            <a:ext cx="4114800" cy="417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9C5EF32-1CA9-4CDA-8182-2FB0C30A0F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03649" y="6215870"/>
            <a:ext cx="979151" cy="417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5108C-154A-4A5A-9C05-91A49A422BA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xmlns="" id="{63BAC6E0-ADAC-40FB-AF53-88FA5F83738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 rot="13500000">
            <a:off x="-281094" y="1516214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58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4187D111-0A9D-421B-84EB-FC5811C3A9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CEC7A2BB-E03E-436B-ABA5-3EBC8FB406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A6DC0849-A033-4B02-97FE-B41AD9A866F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C3ADCA7D-864A-49AD-B820-102F220EA7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4957E947-1347-4EB3-89EB-DF85D94E26D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98B5FAB9-675C-4906-A39C-BCFD6892943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1C524971-DA3C-4B74-A99D-95CECD50C92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DDBDB683-BC6A-4522-82A5-C745720150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A41560A9-0B55-472F-8261-6951E27C52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FD874A14-7926-47E8-947C-904C98B0E0F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B3E5598F-2EAC-49C0-B77B-95438A8EDD5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FC8993AC-196C-48AC-BCE3-3E71814D916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D517F3CA-CF3E-4CD8-B001-2BDF09D7672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F5237402-E5C4-470B-955F-F3A8867765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5315EAA5-98ED-4276-880E-4E3789CEAAB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77F94794-653E-45B6-811B-8081788A0ED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A82DE38F-FC85-4274-8C84-8E75162E6A8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D4AF14C3-798E-4C02-A6B4-165D003D721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453D4C15-2F93-446B-AF2D-82072EC01A2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E09026E7-4EC6-47AE-A989-318A5CA6BA7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56DEDA5A-47AA-4ED0-897C-C0B1873B6F5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4061821F-242E-4E40-B305-9048634C0FC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20734AE8-EEDD-4DCB-9723-087DC2ECC63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96DB511B-1563-4336-AFBB-D561A7C0B4B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B5CEC4A9-4067-4D92-A28E-EE8152717CA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AB783B25-A3A3-45C4-B04C-A116442505B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031178CD-3DE0-4C42-811C-7BC881FBF6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1926C508-8BE5-4ACF-A219-09B5D995BF5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1B58DEC2-3409-477A-84B4-A5D297FB01B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AEE3E226-6EDA-4FC4-B670-9590DD5CE7E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xmlns="" id="{6BC874A8-EE7F-4F92-AAEA-40B18D93916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xmlns="" id="{023D647B-0C43-4C02-9BD2-A01859FD19D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1C6DE01B-DD35-4B52-A72E-57E60E2263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235228" y="-5580932"/>
            <a:ext cx="6449783" cy="10267411"/>
          </a:xfrm>
        </p:spPr>
        <p:txBody>
          <a:bodyPr>
            <a:normAutofit/>
          </a:bodyPr>
          <a:lstStyle/>
          <a:p>
            <a:r>
              <a:rPr lang="ru-RU" b="1" dirty="0"/>
              <a:t>Тихая охота</a:t>
            </a:r>
            <a:br>
              <a:rPr lang="ru-RU" b="1" dirty="0"/>
            </a:br>
            <a:r>
              <a:rPr lang="ru-RU" sz="1800" b="1" i="1" dirty="0"/>
              <a:t>презентация специалиста по социальной работе Мироновой Т.В.</a:t>
            </a:r>
          </a:p>
        </p:txBody>
      </p:sp>
      <p:sp>
        <p:nvSpPr>
          <p:cNvPr id="44" name="Right Triangle 43">
            <a:extLst>
              <a:ext uri="{FF2B5EF4-FFF2-40B4-BE49-F238E27FC236}">
                <a16:creationId xmlns:a16="http://schemas.microsoft.com/office/drawing/2014/main" xmlns="" id="{218D3B53-4071-48E8-9CB1-4566DAFA0BA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3500000">
            <a:off x="-279642" y="2600449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287A85B-3CB3-D5E5-17F6-A939AA1BCD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236" r="20236"/>
          <a:stretch/>
        </p:blipFill>
        <p:spPr>
          <a:xfrm>
            <a:off x="5812754" y="171716"/>
            <a:ext cx="5987976" cy="6857999"/>
          </a:xfrm>
          <a:custGeom>
            <a:avLst/>
            <a:gdLst/>
            <a:ahLst/>
            <a:cxnLst/>
            <a:rect l="l" t="t" r="r" b="b"/>
            <a:pathLst>
              <a:path w="6129950" h="6861439">
                <a:moveTo>
                  <a:pt x="1687527" y="0"/>
                </a:moveTo>
                <a:lnTo>
                  <a:pt x="6129950" y="0"/>
                </a:lnTo>
                <a:lnTo>
                  <a:pt x="6129950" y="6858000"/>
                </a:lnTo>
                <a:lnTo>
                  <a:pt x="5040333" y="6858000"/>
                </a:lnTo>
                <a:lnTo>
                  <a:pt x="5040333" y="6861439"/>
                </a:lnTo>
                <a:lnTo>
                  <a:pt x="272442" y="6861439"/>
                </a:lnTo>
                <a:lnTo>
                  <a:pt x="196402" y="6549696"/>
                </a:lnTo>
                <a:cubicBezTo>
                  <a:pt x="-517926" y="3427393"/>
                  <a:pt x="946083" y="3323532"/>
                  <a:pt x="946083" y="1"/>
                </a:cubicBezTo>
                <a:lnTo>
                  <a:pt x="1687527" y="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01349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2FD1FEA2-AFB3-4160-AD46-30A80729644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514AF8D4-8E5C-4E3A-999F-1FE86654EE4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AA8BE230-DCEC-4180-B5D3-EA65C4A3436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54034248-80AA-4C75-A898-0CBAF23E74D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B27431FC-0100-44D0-999E-3EF9B361E1D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B71491DF-0796-4A80-B724-6CAAD85E572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5C3FFC75-C94A-4427-85D1-26F0028AC68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C0F1554D-792C-4554-B623-F99A47B1B29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46371075-9273-4FF4-A45B-606B943060D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7844A38F-298C-477B-8764-0A32E50DD6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9F78CA47-3A09-4651-B57D-690F14C783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4CB69771-B806-4E29-834E-E0BBE273B82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027EE3C0-1B82-43F3-AF55-5D1D6FBF47A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91898DA7-BA6E-4B4C-8139-596D59F4821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8F121E84-2FAA-4948-B3B3-F1FE69ED87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F1C2C1AC-3864-47AA-B22A-D350A3A04E7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2DFADCA4-3AD3-4D6C-81B7-259F2035943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46D515CD-A4F0-4B0A-B6BB-11A2774FBBB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5CB97DD1-8D17-426C-BC2A-B34FE58368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xmlns="" id="{05865967-B063-41EC-85BC-A5CF90367EE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xmlns="" id="{FBC63DB2-5B99-42B5-9B7F-826B0BD876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46B694AB-9FC1-4857-A6CD-1FEC6D183DA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C42AE103-97D9-407D-BCE0-9FA4756612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xmlns="" id="{730AC9FC-9BF1-4F78-B0F9-4E024D0C6D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xmlns="" id="{6C77E885-6F2C-4E94-88DF-7E6BEF98ACC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262840B5-21D6-4B05-802E-549F1A92A1F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xmlns="" id="{3B21055F-E4D5-474F-B6C7-C44BC1244B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8C49B031-FD8F-422C-AA54-9FB4826008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FAF843B0-2A4F-4989-8B91-BDB7FECE754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xmlns="" id="{90BC5B75-FAF9-427D-BD65-D37C1BF973D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xmlns="" id="{B0BFA052-2C6E-4F70-BF95-50DAC0649E1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xmlns="" id="{CDD7C7F8-6562-470D-B38E-21F56B2AB21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06C7B2A1-F80D-4F4A-88E1-5FFB02B703B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691079" y="725952"/>
            <a:ext cx="10325000" cy="1387118"/>
          </a:xfrm>
        </p:spPr>
        <p:txBody>
          <a:bodyPr>
            <a:normAutofit/>
          </a:bodyPr>
          <a:lstStyle/>
          <a:p>
            <a:r>
              <a:rPr lang="ru-RU" dirty="0"/>
              <a:t>Чем полезна прогулка в лес</a:t>
            </a:r>
            <a:endParaRPr dirty="0"/>
          </a:p>
        </p:txBody>
      </p:sp>
      <p:sp>
        <p:nvSpPr>
          <p:cNvPr id="44" name="Right Triangle 43">
            <a:extLst>
              <a:ext uri="{FF2B5EF4-FFF2-40B4-BE49-F238E27FC236}">
                <a16:creationId xmlns:a16="http://schemas.microsoft.com/office/drawing/2014/main" xmlns="" id="{9AA2BC59-928B-43C3-B9E7-D77D4F3EE7E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3500000">
            <a:off x="-295947" y="1516209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87287" y="2138793"/>
            <a:ext cx="8817702" cy="383683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-apple-system"/>
              </a:rPr>
              <a:t>1. Вы отдыхаете от накопившихся проблем.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-apple-system"/>
              </a:rPr>
              <a:t>Приходя в лес, Вы сбрасываете много ненужной информации и переключаетесь, наслаждаетесь красотой природы, пением птиц. Всякие вопросы Вас уже меньше волнуют вдали от работы и города.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4843DB0-3C5F-5928-560D-3A1AD9BBDE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2129" y="1032374"/>
            <a:ext cx="2888601" cy="509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698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2AD93A8-CC92-5E58-1D0D-49364B7B4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079" y="1230618"/>
            <a:ext cx="6710327" cy="4901431"/>
          </a:xfrm>
        </p:spPr>
        <p:txBody>
          <a:bodyPr/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-apple-system"/>
              </a:rPr>
              <a:t>2. Укрепляются Ваши взаимоотношения в семье.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-apple-system"/>
              </a:rPr>
              <a:t>Обычно в лес ходят с родными и близкими, если есть дети, то с ними. Наверное, каждый вспомнит легко моменты из детства, как было весело идти с родителями по лесу, собирать грибы, радоваться, разговаривать о чём-то, пить чай с бутербродами из термоса. Для многих людей – это бесценные мгновения душевного семейного времяпрепровождения, которые вспоминаются всю жизнь.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AE1616F-01B1-5EAA-02B0-10B2AF67BD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9462" y="1381142"/>
            <a:ext cx="4320125" cy="382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04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66FCFF3-5062-3731-8B14-FAC8F13DB8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566" y="-136305"/>
            <a:ext cx="5851515" cy="6001565"/>
          </a:xfrm>
        </p:spPr>
        <p:txBody>
          <a:bodyPr>
            <a:normAutofit fontScale="77500" lnSpcReduction="20000"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3. Вы получаете очень хорошую физическую нагрузку, весь организм </a:t>
            </a:r>
            <a:r>
              <a:rPr lang="ru-RU" dirty="0" smtClean="0"/>
              <a:t>издырявливается </a:t>
            </a:r>
            <a:r>
              <a:rPr lang="ru-RU" dirty="0"/>
              <a:t>и Вы становитесь эффективнее.
Один день в лесу заменяет пару занятий в фитнес-зале. Пока ищешь грибы, можно так находиться, что лишние килограммы уйдут очень хорошо, ведь приходится нагибаться и наклоняться, приседать, чтобы рассмотреть и собрать лесные дары, проходить разные препятствия. В общем, калории сжигаются очень хорошо!
4. У Вас улучшается концентрация внимания.
Когда Вы ходите по лесу, Вы думаете, как зайти и где выйти, ориентируйтесь по местности или по компасу, присматриваетесь и прислушиваетесь к звукам леса – всё это отлично повышает концентрацию внимания!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82BCD0E-65B0-1277-5217-9F42046133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592" y="935952"/>
            <a:ext cx="5542070" cy="4929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162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5ECA132-5A91-C255-7ADB-FD34B471FF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079" y="504920"/>
            <a:ext cx="7116727" cy="5972849"/>
          </a:xfrm>
        </p:spPr>
        <p:txBody>
          <a:bodyPr/>
          <a:lstStyle/>
          <a:p>
            <a:r>
              <a:rPr lang="ru-RU" dirty="0"/>
              <a:t>5. Вы дышите свежим лесным воздухом и получаете дополнительный заряд энергии.
В лесу, особенно в хвойном, воздух богат ценными антибактериальными частицами – фитонцидами, они полезны для дыхательной системы и для повышения иммунитета, а также известна целебная роль деревьев для восстановления сил и энергии. Неслучайно люди издавна ходили в лес и придавали ему особое значение.</a:t>
            </a:r>
          </a:p>
          <a:p>
            <a:r>
              <a:rPr lang="ru-RU" dirty="0"/>
              <a:t>6. Вдали от городской суеты можно подумать и проработать многие проблемы.
В течение дня мы, как правило, фокусируемся на каких-то отдельных задачах, думаем, о том, что оказывается в нашем поле зрения. А в лесу фокус другой и можно найти неожиданные решения.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92FAC53-F60C-F5D4-9176-0443946B9E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025" y="300950"/>
            <a:ext cx="4215981" cy="6380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844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939DEC7-DDDB-12DE-34F1-A1C621A40C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079" y="307878"/>
            <a:ext cx="11082206" cy="6391563"/>
          </a:xfrm>
        </p:spPr>
        <p:txBody>
          <a:bodyPr/>
          <a:lstStyle/>
          <a:p>
            <a:r>
              <a:rPr lang="ru-RU" dirty="0"/>
              <a:t>7. У Вас улучшается настроение и появляются новые эмоции.
Сбор грибов приносит массу позитива – они красивые, их приятно найти и положить в корзину, иногда грибов много и это радостно вдвойне!</a:t>
            </a:r>
          </a:p>
          <a:p>
            <a:r>
              <a:rPr lang="ru-RU" dirty="0"/>
              <a:t>8. Посещение леса напоминает о наших предках и традициях, мы задумываемся о каких-то важных вещах в жизни.
В лесу можно вспоминать разные сказки и приметы, мудрость народа, наши богатые традиции. Есть что-то мистическое в некоторых полянах и деревьях. Бывает, что на ум приходят разные фольклорные персонажи и их действия. А вспоминая о них, можно начать что-то делать лучше, найти новую мотивацию, расставить приоритеты.</a:t>
            </a:r>
          </a:p>
        </p:txBody>
      </p:sp>
    </p:spTree>
    <p:extLst>
      <p:ext uri="{BB962C8B-B14F-4D97-AF65-F5344CB8AC3E}">
        <p14:creationId xmlns:p14="http://schemas.microsoft.com/office/powerpoint/2010/main" val="37761082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BBCC929-8692-5BFD-4EFE-7ACEE0DF59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7527" y="467976"/>
            <a:ext cx="5418667" cy="5837381"/>
          </a:xfrm>
        </p:spPr>
        <p:txBody>
          <a:bodyPr>
            <a:normAutofit lnSpcReduction="10000"/>
          </a:bodyPr>
          <a:lstStyle/>
          <a:p>
            <a:r>
              <a:rPr lang="ru-RU" dirty="0"/>
              <a:t>9. Появляется радость от предвкушения вкусного ужина.
Если Вы находите много грибов, хочется прийти и приготовить из них вкусные блюда, это радует, добавляет приятных эмоций</a:t>
            </a:r>
          </a:p>
          <a:p>
            <a:pPr marL="0" indent="0">
              <a:buNone/>
            </a:pPr>
            <a:r>
              <a:rPr lang="ru-RU" dirty="0"/>
              <a:t>10. Жизнь становится ярче, интереснее и веселее!
В лесу интересно, красиво, вернувшись домой, Вы почувствуете гармонию и полноту жизни, волшебство этого прекрасного мира и что-то удивительное в жизни!</a:t>
            </a:r>
          </a:p>
          <a:p>
            <a:pPr marL="0" indent="0">
              <a:buNone/>
            </a:pPr>
            <a:r>
              <a:rPr lang="ru-RU" dirty="0"/>
              <a:t>https://webmaster.yandex.ru/siteinfo/?site=sonmir.ru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2BEBCC2-9224-4652-57F0-B0A5EEA18C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037" y="208811"/>
            <a:ext cx="4224097" cy="6440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502561"/>
      </p:ext>
    </p:extLst>
  </p:cSld>
  <p:clrMapOvr>
    <a:masterClrMapping/>
  </p:clrMapOvr>
</p:sld>
</file>

<file path=ppt/theme/theme1.xml><?xml version="1.0" encoding="utf-8"?>
<a:theme xmlns:a="http://schemas.openxmlformats.org/drawingml/2006/main" name="CosineVTI">
  <a:themeElements>
    <a:clrScheme name="AnalogousFromLightSeedRightStep">
      <a:dk1>
        <a:srgbClr val="000000"/>
      </a:dk1>
      <a:lt1>
        <a:srgbClr val="FFFFFF"/>
      </a:lt1>
      <a:dk2>
        <a:srgbClr val="413324"/>
      </a:dk2>
      <a:lt2>
        <a:srgbClr val="E2E8E6"/>
      </a:lt2>
      <a:accent1>
        <a:srgbClr val="C696A7"/>
      </a:accent1>
      <a:accent2>
        <a:srgbClr val="BA827F"/>
      </a:accent2>
      <a:accent3>
        <a:srgbClr val="BC9E83"/>
      </a:accent3>
      <a:accent4>
        <a:srgbClr val="ABA575"/>
      </a:accent4>
      <a:accent5>
        <a:srgbClr val="9CA87F"/>
      </a:accent5>
      <a:accent6>
        <a:srgbClr val="85AD76"/>
      </a:accent6>
      <a:hlink>
        <a:srgbClr val="568F7B"/>
      </a:hlink>
      <a:folHlink>
        <a:srgbClr val="7F7F7F"/>
      </a:folHlink>
    </a:clrScheme>
    <a:fontScheme name="Custom 50">
      <a:majorFont>
        <a:latin typeface="Grandview"/>
        <a:ea typeface=""/>
        <a:cs typeface=""/>
      </a:majorFont>
      <a:minorFont>
        <a:latin typeface="Grandvi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sineVTI" id="{4F4449D5-5E9D-4D83-9E2A-939F9CF20276}" vid="{03166EA1-370F-4321-A61E-8851365B431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171</Words>
  <Application>Microsoft Office PowerPoint</Application>
  <PresentationFormat>Широкоэкранный</PresentationFormat>
  <Paragraphs>18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-apple-system</vt:lpstr>
      <vt:lpstr>Arial</vt:lpstr>
      <vt:lpstr>Grandview</vt:lpstr>
      <vt:lpstr>Wingdings</vt:lpstr>
      <vt:lpstr>CosineVTI</vt:lpstr>
      <vt:lpstr>Тихая охота презентация специалиста по социальной работе Мироновой Т.В.</vt:lpstr>
      <vt:lpstr>Чем полезна прогулка в лес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Тихая охота</dc:title>
  <dc:creator>Миронова Татьяна</dc:creator>
  <cp:lastModifiedBy>Максунова Елена Васильевна</cp:lastModifiedBy>
  <cp:revision>3</cp:revision>
  <dcterms:created xsi:type="dcterms:W3CDTF">2023-10-10T05:29:30Z</dcterms:created>
  <dcterms:modified xsi:type="dcterms:W3CDTF">2023-10-10T06:32:10Z</dcterms:modified>
</cp:coreProperties>
</file>