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12"/>
  </p:notesMasterIdLst>
  <p:sldIdLst>
    <p:sldId id="256" r:id="rId2"/>
    <p:sldId id="264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9F2D6-E12E-4C07-808C-6A82442BF204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4DAF46-06A0-408C-968E-EB2A4C0F2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632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1268760"/>
            <a:ext cx="5688632" cy="2376264"/>
          </a:xfrm>
        </p:spPr>
        <p:txBody>
          <a:bodyPr/>
          <a:lstStyle/>
          <a:p>
            <a:pPr algn="ctr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Дыханье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Родины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храним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90748" y="4797152"/>
            <a:ext cx="4572000" cy="159120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latin typeface="Times New Roman"/>
                <a:ea typeface="Times New Roman"/>
                <a:cs typeface="Times New Roman"/>
              </a:rPr>
              <a:t>«Краеведение»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sz="2200" dirty="0"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40944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280920" cy="62646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400" dirty="0"/>
              <a:t>СЛАВА ГОРОДУ, СЛАВА ЛЮДЯМ </a:t>
            </a:r>
          </a:p>
          <a:p>
            <a:pPr marL="0" indent="0">
              <a:buNone/>
            </a:pPr>
            <a:r>
              <a:rPr lang="ru-RU" sz="1400" dirty="0" smtClean="0"/>
              <a:t>Наш </a:t>
            </a:r>
            <a:r>
              <a:rPr lang="ru-RU" sz="1400" dirty="0"/>
              <a:t>город по праву считается крупным культурным центром. Каменские поэты, художники, музыканты известны далеко за пределами города. </a:t>
            </a:r>
          </a:p>
          <a:p>
            <a:pPr marL="0" indent="0">
              <a:buNone/>
            </a:pPr>
            <a:r>
              <a:rPr lang="ru-RU" sz="1400" dirty="0"/>
              <a:t>  "Колокольная столица", "Поэтическая аномалия", "Город поэтов и металлургов" эти и другие громкие вывески давно уже украшают "фасад" Каменска-Уральского.</a:t>
            </a:r>
          </a:p>
          <a:p>
            <a:pPr marL="0" indent="0">
              <a:buNone/>
            </a:pPr>
            <a:r>
              <a:rPr lang="ru-RU" sz="1400" dirty="0" smtClean="0"/>
              <a:t>Мы </a:t>
            </a:r>
            <a:r>
              <a:rPr lang="ru-RU" sz="1400" dirty="0"/>
              <a:t>задались вопросом - кто из жителей Каменска-Уральского, как бывших, так и проживающих здесь и поныне, получил своей творческой деятельностью наибольшую известность за пределами города</a:t>
            </a:r>
            <a:r>
              <a:rPr lang="ru-RU" sz="1400" dirty="0" smtClean="0"/>
              <a:t>.</a:t>
            </a:r>
          </a:p>
          <a:p>
            <a:pPr marL="0" indent="0">
              <a:buNone/>
            </a:pPr>
            <a:r>
              <a:rPr lang="ru-RU" sz="1400" dirty="0"/>
              <a:t>Считается, что наибольшую славу Каменску-Уральскому принесли его поэты. В городе двенадцать членов Союза писателей России. Городские поэты, участвуя в фестивале "Поэтический марафон" в 2006 году, установили мировой рекорд по количеству поэтов и продолжительности непрерывного чтения в режиме он-</a:t>
            </a:r>
            <a:r>
              <a:rPr lang="ru-RU" sz="1400" dirty="0" err="1"/>
              <a:t>лайн</a:t>
            </a:r>
            <a:r>
              <a:rPr lang="ru-RU" sz="1400" dirty="0"/>
              <a:t> жителями одного населённого пункта. Около пятидесяти литераторов Каменска-Уральского имеют авторские сборники.</a:t>
            </a:r>
          </a:p>
          <a:p>
            <a:pPr marL="0" indent="0">
              <a:buNone/>
            </a:pPr>
            <a:r>
              <a:rPr lang="ru-RU" sz="1400" dirty="0"/>
              <a:t>  Не случайно, известный критик Леонид Быков, анализируя в начале века положение литературных дел на Урале, поставил </a:t>
            </a:r>
            <a:r>
              <a:rPr lang="ru-RU" sz="1400" dirty="0" err="1"/>
              <a:t>каменскую</a:t>
            </a:r>
            <a:r>
              <a:rPr lang="ru-RU" sz="1400" dirty="0"/>
              <a:t> поэтическую школу на четвёртое место в регионе после Екатеринбурга, Перми и Челябинска, оставив позади такие крупные литературные центры, как Оренбург, Тюмень, Нижний Тагил, Уфа и другие города Большого Урала.</a:t>
            </a:r>
          </a:p>
          <a:p>
            <a:pPr marL="0" indent="0">
              <a:buNone/>
            </a:pPr>
            <a:r>
              <a:rPr lang="ru-RU" sz="1400" dirty="0"/>
              <a:t>  Поэт Майя Никулина однажды на встрече с читателями на вопрос - какой город она считает самым литературным, ответила однозначно: Каменск-Уральский!</a:t>
            </a:r>
          </a:p>
          <a:p>
            <a:pPr marL="0" indent="0">
              <a:buNone/>
            </a:pPr>
            <a:r>
              <a:rPr lang="ru-RU" sz="1400" dirty="0"/>
              <a:t>  </a:t>
            </a:r>
          </a:p>
          <a:p>
            <a:pPr marL="0" indent="0">
              <a:buNone/>
            </a:pPr>
            <a:r>
              <a:rPr lang="ru-RU" sz="14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09457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58" y="2748105"/>
            <a:ext cx="26289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535" y="4557855"/>
            <a:ext cx="2095500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701" y="2581988"/>
            <a:ext cx="2428755" cy="3189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7544" y="332656"/>
            <a:ext cx="82089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prstClr val="white"/>
                </a:solidFill>
                <a:ea typeface="+mj-ea"/>
              </a:rPr>
              <a:t>В 2011 году Нина Буйносова получила престижную </a:t>
            </a:r>
            <a:r>
              <a:rPr lang="ru-RU" sz="1400" dirty="0" err="1">
                <a:solidFill>
                  <a:prstClr val="white"/>
                </a:solidFill>
                <a:ea typeface="+mj-ea"/>
              </a:rPr>
              <a:t>Бажовскую</a:t>
            </a:r>
            <a:r>
              <a:rPr lang="ru-RU" sz="1400" dirty="0">
                <a:solidFill>
                  <a:prstClr val="white"/>
                </a:solidFill>
                <a:ea typeface="+mj-ea"/>
              </a:rPr>
              <a:t> премию - высшее достижение </a:t>
            </a:r>
            <a:r>
              <a:rPr lang="ru-RU" sz="1400" dirty="0" err="1">
                <a:solidFill>
                  <a:prstClr val="white"/>
                </a:solidFill>
                <a:ea typeface="+mj-ea"/>
              </a:rPr>
              <a:t>каменских</a:t>
            </a:r>
            <a:r>
              <a:rPr lang="ru-RU" sz="1400" dirty="0">
                <a:solidFill>
                  <a:prstClr val="white"/>
                </a:solidFill>
                <a:ea typeface="+mj-ea"/>
              </a:rPr>
              <a:t> литераторов нового тысячелетия. До этого премию Бажова в 2004 году получал Николай </a:t>
            </a:r>
            <a:r>
              <a:rPr lang="ru-RU" sz="1400" dirty="0" err="1">
                <a:solidFill>
                  <a:prstClr val="white"/>
                </a:solidFill>
                <a:ea typeface="+mj-ea"/>
              </a:rPr>
              <a:t>Мережников</a:t>
            </a:r>
            <a:r>
              <a:rPr lang="ru-RU" sz="1400" dirty="0">
                <a:solidFill>
                  <a:prstClr val="white"/>
                </a:solidFill>
                <a:ea typeface="+mj-ea"/>
              </a:rPr>
              <a:t> (1929 - 2010).</a:t>
            </a:r>
            <a:br>
              <a:rPr lang="ru-RU" sz="1400" dirty="0">
                <a:solidFill>
                  <a:prstClr val="white"/>
                </a:solidFill>
                <a:ea typeface="+mj-ea"/>
              </a:rPr>
            </a:br>
            <a:r>
              <a:rPr lang="ru-RU" sz="1400" dirty="0">
                <a:solidFill>
                  <a:prstClr val="white"/>
                </a:solidFill>
                <a:ea typeface="+mj-ea"/>
              </a:rPr>
              <a:t>  В прошлом веке лауреатом премии Ленинского комсомола и Всероссийской литературной премии "Сталинград" становился Игорь </a:t>
            </a:r>
            <a:r>
              <a:rPr lang="ru-RU" sz="1400" dirty="0" err="1">
                <a:solidFill>
                  <a:prstClr val="white"/>
                </a:solidFill>
                <a:ea typeface="+mj-ea"/>
              </a:rPr>
              <a:t>Ляпин</a:t>
            </a:r>
            <a:r>
              <a:rPr lang="ru-RU" sz="1400" dirty="0">
                <a:solidFill>
                  <a:prstClr val="white"/>
                </a:solidFill>
                <a:ea typeface="+mj-ea"/>
              </a:rPr>
              <a:t> (1941 - 2005). Многие годы он был первым секретарём Союза писателей России и председателем приёмной комиссии. Вёл семинар в Литературном институте.</a:t>
            </a:r>
            <a:br>
              <a:rPr lang="ru-RU" sz="1400" dirty="0">
                <a:solidFill>
                  <a:prstClr val="white"/>
                </a:solidFill>
                <a:ea typeface="+mj-ea"/>
              </a:rPr>
            </a:br>
            <a:r>
              <a:rPr lang="ru-RU" sz="1400" dirty="0">
                <a:solidFill>
                  <a:prstClr val="white"/>
                </a:solidFill>
                <a:ea typeface="+mj-ea"/>
              </a:rPr>
              <a:t>Самыми публикуемыми </a:t>
            </a:r>
            <a:r>
              <a:rPr lang="ru-RU" sz="1400" dirty="0" err="1">
                <a:solidFill>
                  <a:prstClr val="white"/>
                </a:solidFill>
                <a:ea typeface="+mj-ea"/>
              </a:rPr>
              <a:t>каменцами</a:t>
            </a:r>
            <a:r>
              <a:rPr lang="ru-RU" sz="1400" dirty="0">
                <a:solidFill>
                  <a:prstClr val="white"/>
                </a:solidFill>
                <a:ea typeface="+mj-ea"/>
              </a:rPr>
              <a:t>  из современных авторов являются Юрий </a:t>
            </a:r>
            <a:r>
              <a:rPr lang="ru-RU" sz="1400" dirty="0" err="1">
                <a:solidFill>
                  <a:prstClr val="white"/>
                </a:solidFill>
                <a:ea typeface="+mj-ea"/>
              </a:rPr>
              <a:t>Ковязин</a:t>
            </a:r>
            <a:r>
              <a:rPr lang="ru-RU" sz="1400" dirty="0">
                <a:solidFill>
                  <a:prstClr val="white"/>
                </a:solidFill>
                <a:ea typeface="+mj-ea"/>
              </a:rPr>
              <a:t>, Дмитрий Кочетков, Игорь Краснов.</a:t>
            </a:r>
            <a:br>
              <a:rPr lang="ru-RU" sz="1400" dirty="0">
                <a:solidFill>
                  <a:prstClr val="white"/>
                </a:solidFill>
                <a:ea typeface="+mj-ea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23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204" y="404663"/>
            <a:ext cx="2701990" cy="1800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454609"/>
            <a:ext cx="4813774" cy="655564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000000"/>
              </a:solidFill>
              <a:latin typeface="Times New Roman Cyr"/>
            </a:endParaRPr>
          </a:p>
          <a:p>
            <a:r>
              <a:rPr lang="ru-RU" i="1" dirty="0" smtClean="0">
                <a:latin typeface="Times New Roman Cyr"/>
              </a:rPr>
              <a:t>Каменск-Уральский  </a:t>
            </a:r>
            <a:r>
              <a:rPr lang="ru-RU" i="1" dirty="0">
                <a:latin typeface="Times New Roman Cyr"/>
              </a:rPr>
              <a:t>поэта, </a:t>
            </a:r>
            <a:r>
              <a:rPr lang="ru-RU" i="1" dirty="0" smtClean="0">
                <a:latin typeface="Times New Roman Cyr"/>
              </a:rPr>
              <a:t>бард, писатель, член </a:t>
            </a:r>
            <a:r>
              <a:rPr lang="ru-RU" i="1" dirty="0">
                <a:latin typeface="Times New Roman Cyr"/>
              </a:rPr>
              <a:t>Международного союза писателей «Новый Современник»..</a:t>
            </a:r>
          </a:p>
          <a:p>
            <a:endParaRPr lang="ru-RU" dirty="0" smtClean="0">
              <a:latin typeface="Times New Roman Cyr"/>
            </a:endParaRPr>
          </a:p>
          <a:p>
            <a:endParaRPr lang="ru-RU" dirty="0">
              <a:latin typeface="Times New Roman Cyr"/>
            </a:endParaRPr>
          </a:p>
          <a:p>
            <a:endParaRPr lang="ru-RU" dirty="0" smtClean="0">
              <a:latin typeface="Times New Roman Cyr"/>
            </a:endParaRPr>
          </a:p>
          <a:p>
            <a:r>
              <a:rPr lang="ru-RU" sz="1400" dirty="0" smtClean="0">
                <a:latin typeface="+mj-lt"/>
              </a:rPr>
              <a:t>И </a:t>
            </a:r>
            <a:r>
              <a:rPr lang="ru-RU" sz="1400" dirty="0">
                <a:latin typeface="+mj-lt"/>
              </a:rPr>
              <a:t>пусть говорят, что чудес нет на свете.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>Но есть свет любви, есть церквей купола.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>Есть город, рождённый на кручах Исети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>Орлом византийским, расправив крыла.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/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>Указом Петра встали домны державы.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>Ковался здесь щит и стержень страны.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>Его не забыли сраженья Полтавы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>И помнят дороги Священной войны.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/>
            </a:r>
            <a:br>
              <a:rPr lang="ru-RU" sz="1400" dirty="0">
                <a:latin typeface="+mj-lt"/>
              </a:rPr>
            </a:br>
            <a:r>
              <a:rPr lang="ru-RU" sz="1400" dirty="0" smtClean="0">
                <a:latin typeface="+mj-lt"/>
              </a:rPr>
              <a:t>Да </a:t>
            </a:r>
            <a:r>
              <a:rPr lang="ru-RU" sz="1400" dirty="0">
                <a:latin typeface="+mj-lt"/>
              </a:rPr>
              <a:t>здравствует Каменск! — я крикну открыто.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>Держи своё кредо, храни свою честь!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>Ведь летопись края отвагой прошита.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>В ней нити металла крылатого есть.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/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>Люблю я тебя до речей неприличья…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>Твои купола в поднебесье парят.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>А песнь перезвона сливается с птичьей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>И в небо уносит восторженный взгляд.</a:t>
            </a:r>
            <a:br>
              <a:rPr lang="ru-RU" sz="1400" dirty="0">
                <a:latin typeface="+mj-lt"/>
              </a:rPr>
            </a:br>
            <a:r>
              <a:rPr lang="ru-RU" sz="1400" dirty="0">
                <a:latin typeface="+mj-lt"/>
              </a:rPr>
              <a:t/>
            </a:r>
            <a:br>
              <a:rPr lang="ru-RU" sz="1400" dirty="0">
                <a:latin typeface="+mj-lt"/>
              </a:rPr>
            </a:br>
            <a:endParaRPr lang="ru-RU" sz="1400" dirty="0"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2439769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1400" dirty="0"/>
              <a:t>Россия тобой гордится веками!</a:t>
            </a:r>
            <a:br>
              <a:rPr lang="ru-RU" sz="1400" dirty="0"/>
            </a:br>
            <a:r>
              <a:rPr lang="ru-RU" sz="1400" dirty="0"/>
              <a:t>Уральский форпост не сломать, не согнуть.</a:t>
            </a:r>
            <a:br>
              <a:rPr lang="ru-RU" sz="1400" dirty="0"/>
            </a:br>
            <a:r>
              <a:rPr lang="ru-RU" sz="1400" dirty="0"/>
              <a:t>А городу быть и Бог праведный с нами — </a:t>
            </a:r>
            <a:br>
              <a:rPr lang="ru-RU" sz="1400" dirty="0"/>
            </a:br>
            <a:r>
              <a:rPr lang="ru-RU" sz="1400" dirty="0"/>
              <a:t>С Петровских времён ты примерил на грудь.</a:t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И пусть говорят, что чудес нет на свете.</a:t>
            </a:r>
            <a:br>
              <a:rPr lang="ru-RU" sz="1400" dirty="0"/>
            </a:br>
            <a:r>
              <a:rPr lang="ru-RU" sz="1400" dirty="0"/>
              <a:t>Я знаю, быть может, оно так и есть.</a:t>
            </a:r>
            <a:br>
              <a:rPr lang="ru-RU" sz="1400" dirty="0"/>
            </a:br>
            <a:r>
              <a:rPr lang="ru-RU" sz="1400" dirty="0"/>
              <a:t>Но звон колокольный плывёт по планете</a:t>
            </a:r>
            <a:br>
              <a:rPr lang="ru-RU" sz="1400" dirty="0"/>
            </a:br>
            <a:r>
              <a:rPr lang="ru-RU" sz="1400" dirty="0"/>
              <a:t>А это ль не чудо, рождённое здесь!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63327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40" y="116632"/>
            <a:ext cx="3400112" cy="2550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1202" y="2053405"/>
            <a:ext cx="36663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Arial"/>
              </a:rPr>
              <a:t>Лев     Леонидович     Сорокин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7522" y="2642561"/>
            <a:ext cx="429766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dirty="0" smtClean="0">
                <a:latin typeface="+mj-lt"/>
              </a:rPr>
              <a:t>Этот </a:t>
            </a:r>
            <a:r>
              <a:rPr lang="ru-RU" sz="1400" i="1" dirty="0">
                <a:latin typeface="+mj-lt"/>
              </a:rPr>
              <a:t>город огня и металла,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Что поднялся над спинами скал,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Дорог мне,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Как частица Урала,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Без которой немыслим Урал.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И сегодня представить нам трудно,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Что не слышится в стуке сердец: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- Как трудился, прославленный трубный?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- Как живешь,</a:t>
            </a:r>
            <a:br>
              <a:rPr lang="ru-RU" sz="1400" i="1" dirty="0">
                <a:latin typeface="+mj-lt"/>
              </a:rPr>
            </a:br>
            <a:r>
              <a:rPr lang="ru-RU" sz="1400" i="1" dirty="0" err="1">
                <a:latin typeface="+mj-lt"/>
              </a:rPr>
              <a:t>Красногорская</a:t>
            </a:r>
            <a:r>
              <a:rPr lang="ru-RU" sz="1400" i="1" dirty="0">
                <a:latin typeface="+mj-lt"/>
              </a:rPr>
              <a:t> ТЭЦ?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И хорошая эта приметы,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Что читаем в сиянии глаз: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- Как сработали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Цехи Цветмета?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- Как здоровье, товарищ УАЗ?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И приятно, что парком безбрежным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Свежесть улиц встречает меня.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Хорошо, видно, зелени нежной</a:t>
            </a:r>
            <a:br>
              <a:rPr lang="ru-RU" sz="1400" i="1" dirty="0">
                <a:latin typeface="+mj-lt"/>
              </a:rPr>
            </a:br>
            <a:r>
              <a:rPr lang="ru-RU" sz="1400" i="1" dirty="0">
                <a:latin typeface="+mj-lt"/>
              </a:rPr>
              <a:t>В двух шагах от большого огня.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355976" y="3181169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400" dirty="0">
                <a:latin typeface="verdana"/>
              </a:rPr>
              <a:t>С уральских урманов, далекой излуки</a:t>
            </a:r>
          </a:p>
          <a:p>
            <a:pPr algn="just"/>
            <a:r>
              <a:rPr lang="ru-RU" sz="1400" dirty="0">
                <a:latin typeface="verdana"/>
              </a:rPr>
              <a:t>Стекали ветров голубых полотенца,</a:t>
            </a:r>
          </a:p>
          <a:p>
            <a:pPr algn="just"/>
            <a:r>
              <a:rPr lang="ru-RU" sz="1400" dirty="0">
                <a:latin typeface="verdana"/>
              </a:rPr>
              <a:t>Исеть принимала на нежные руки</a:t>
            </a:r>
          </a:p>
          <a:p>
            <a:pPr algn="just"/>
            <a:r>
              <a:rPr lang="ru-RU" sz="1400" dirty="0">
                <a:latin typeface="verdana"/>
              </a:rPr>
              <a:t>Заводишко малый - грудного младенца.</a:t>
            </a:r>
          </a:p>
          <a:p>
            <a:pPr algn="just"/>
            <a:r>
              <a:rPr lang="ru-RU" sz="1400" dirty="0">
                <a:latin typeface="verdana"/>
              </a:rPr>
              <a:t> </a:t>
            </a:r>
          </a:p>
          <a:p>
            <a:pPr algn="just"/>
            <a:r>
              <a:rPr lang="ru-RU" sz="1400" dirty="0">
                <a:latin typeface="verdana"/>
              </a:rPr>
              <a:t>И тело свое изогнувши упруго,</a:t>
            </a:r>
          </a:p>
          <a:p>
            <a:pPr algn="just"/>
            <a:r>
              <a:rPr lang="ru-RU" sz="1400" dirty="0">
                <a:latin typeface="verdana"/>
              </a:rPr>
              <a:t>Точила сквозь горы зеленое ложе,</a:t>
            </a:r>
          </a:p>
          <a:p>
            <a:pPr algn="just"/>
            <a:r>
              <a:rPr lang="ru-RU" sz="1400" dirty="0">
                <a:latin typeface="verdana"/>
              </a:rPr>
              <a:t>Чтоб рос средь лесов, шелковистого луга,</a:t>
            </a:r>
          </a:p>
          <a:p>
            <a:pPr algn="just"/>
            <a:r>
              <a:rPr lang="ru-RU" sz="1400" dirty="0">
                <a:latin typeface="verdana"/>
              </a:rPr>
              <a:t>Чтоб скалы качали его осторожно.</a:t>
            </a:r>
          </a:p>
          <a:p>
            <a:pPr algn="just"/>
            <a:r>
              <a:rPr lang="ru-RU" sz="1400" dirty="0">
                <a:latin typeface="verdana"/>
              </a:rPr>
              <a:t> </a:t>
            </a:r>
          </a:p>
          <a:p>
            <a:pPr algn="just"/>
            <a:r>
              <a:rPr lang="ru-RU" sz="1400" dirty="0">
                <a:latin typeface="verdana"/>
              </a:rPr>
              <a:t>И вырос. И город поднялся на камне,</a:t>
            </a:r>
          </a:p>
          <a:p>
            <a:pPr algn="just"/>
            <a:r>
              <a:rPr lang="ru-RU" sz="1400" dirty="0">
                <a:latin typeface="verdana"/>
              </a:rPr>
              <a:t>Любовью седого Урала обласкан,</a:t>
            </a:r>
          </a:p>
          <a:p>
            <a:pPr algn="just"/>
            <a:r>
              <a:rPr lang="ru-RU" sz="1400" dirty="0">
                <a:latin typeface="verdana"/>
              </a:rPr>
              <a:t>Был назван сначала по имени - Каменск,</a:t>
            </a:r>
          </a:p>
          <a:p>
            <a:pPr algn="just"/>
            <a:r>
              <a:rPr lang="ru-RU" sz="1400" dirty="0">
                <a:latin typeface="verdana"/>
              </a:rPr>
              <a:t>Потом по фамилии гордой - Уральский.</a:t>
            </a:r>
            <a:endParaRPr lang="ru-RU" sz="1400" b="0" i="0" dirty="0">
              <a:effectLst/>
              <a:latin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3195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796" y="271582"/>
            <a:ext cx="4547204" cy="6586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latin typeface="verdana"/>
              </a:rPr>
              <a:t>Свой  Каменск  я  люблю  не  понарошку,</a:t>
            </a:r>
          </a:p>
          <a:p>
            <a:pPr algn="just"/>
            <a:r>
              <a:rPr lang="ru-RU" sz="1200" dirty="0">
                <a:latin typeface="verdana"/>
              </a:rPr>
              <a:t>Мы с ним  родня: он Родина моя.</a:t>
            </a:r>
          </a:p>
          <a:p>
            <a:pPr algn="just"/>
            <a:r>
              <a:rPr lang="ru-RU" sz="1200" dirty="0">
                <a:latin typeface="verdana"/>
              </a:rPr>
              <a:t>Он был и будет для меня  хорошим,</a:t>
            </a:r>
          </a:p>
          <a:p>
            <a:pPr algn="just"/>
            <a:r>
              <a:rPr lang="ru-RU" sz="1200" dirty="0">
                <a:latin typeface="verdana"/>
              </a:rPr>
              <a:t>В каких не  оказалась б краях</a:t>
            </a:r>
          </a:p>
          <a:p>
            <a:pPr algn="just"/>
            <a:r>
              <a:rPr lang="ru-RU" sz="1200" dirty="0">
                <a:latin typeface="verdana"/>
              </a:rPr>
              <a:t> </a:t>
            </a:r>
          </a:p>
          <a:p>
            <a:pPr algn="just"/>
            <a:r>
              <a:rPr lang="ru-RU" sz="1200" dirty="0">
                <a:latin typeface="verdana"/>
              </a:rPr>
              <a:t>Мне улиц  имена знакомы с детства:</a:t>
            </a:r>
          </a:p>
          <a:p>
            <a:pPr algn="just"/>
            <a:r>
              <a:rPr lang="ru-RU" sz="1200" dirty="0">
                <a:latin typeface="verdana"/>
              </a:rPr>
              <a:t>На Ленина  когда-то был наш дом,</a:t>
            </a:r>
          </a:p>
          <a:p>
            <a:pPr algn="just"/>
            <a:r>
              <a:rPr lang="ru-RU" sz="1200" dirty="0">
                <a:latin typeface="verdana"/>
              </a:rPr>
              <a:t>А школа номер шесть – на  Пионерской,</a:t>
            </a:r>
          </a:p>
          <a:p>
            <a:pPr algn="just"/>
            <a:r>
              <a:rPr lang="ru-RU" sz="1200" dirty="0">
                <a:latin typeface="verdana"/>
              </a:rPr>
              <a:t>А баня – в переулочке  Речном.</a:t>
            </a:r>
          </a:p>
          <a:p>
            <a:pPr algn="just"/>
            <a:r>
              <a:rPr lang="ru-RU" sz="1200" dirty="0">
                <a:latin typeface="verdana"/>
              </a:rPr>
              <a:t> </a:t>
            </a:r>
          </a:p>
          <a:p>
            <a:pPr algn="just"/>
            <a:r>
              <a:rPr lang="ru-RU" sz="1200" dirty="0">
                <a:latin typeface="verdana"/>
              </a:rPr>
              <a:t>Большой  базар  на  Революционной,</a:t>
            </a:r>
          </a:p>
          <a:p>
            <a:pPr algn="just"/>
            <a:r>
              <a:rPr lang="ru-RU" sz="1200" dirty="0">
                <a:latin typeface="verdana"/>
              </a:rPr>
              <a:t>Что у Покровской  церкви на горе,</a:t>
            </a:r>
          </a:p>
          <a:p>
            <a:pPr algn="just"/>
            <a:r>
              <a:rPr lang="ru-RU" sz="1200" dirty="0">
                <a:latin typeface="verdana"/>
              </a:rPr>
              <a:t>Туда  везли  товар в повозках  конных</a:t>
            </a:r>
          </a:p>
          <a:p>
            <a:pPr algn="just"/>
            <a:r>
              <a:rPr lang="ru-RU" sz="1200" dirty="0">
                <a:latin typeface="verdana"/>
              </a:rPr>
              <a:t>Из дальних и из ближних  деревень.</a:t>
            </a:r>
          </a:p>
          <a:p>
            <a:pPr algn="just"/>
            <a:r>
              <a:rPr lang="ru-RU" sz="1200" dirty="0">
                <a:latin typeface="verdana"/>
              </a:rPr>
              <a:t> </a:t>
            </a:r>
          </a:p>
          <a:p>
            <a:pPr algn="just"/>
            <a:r>
              <a:rPr lang="ru-RU" sz="1200" dirty="0">
                <a:latin typeface="verdana"/>
              </a:rPr>
              <a:t>На  улице  Красных  Орлов – детский сад,</a:t>
            </a:r>
          </a:p>
          <a:p>
            <a:pPr algn="just"/>
            <a:r>
              <a:rPr lang="ru-RU" sz="1200" dirty="0">
                <a:latin typeface="verdana"/>
              </a:rPr>
              <a:t>Он дарил нам  счастливое   детство.</a:t>
            </a:r>
          </a:p>
          <a:p>
            <a:pPr algn="just"/>
            <a:r>
              <a:rPr lang="ru-RU" sz="1200" dirty="0">
                <a:latin typeface="verdana"/>
              </a:rPr>
              <a:t>Это – самая  светлая полоса</a:t>
            </a:r>
          </a:p>
          <a:p>
            <a:pPr algn="just"/>
            <a:r>
              <a:rPr lang="ru-RU" sz="1200" dirty="0">
                <a:latin typeface="verdana"/>
              </a:rPr>
              <a:t>С черной тенью войны  по- соседству.</a:t>
            </a:r>
          </a:p>
          <a:p>
            <a:pPr algn="just"/>
            <a:r>
              <a:rPr lang="ru-RU" sz="1200" dirty="0">
                <a:latin typeface="verdana"/>
              </a:rPr>
              <a:t> </a:t>
            </a:r>
          </a:p>
          <a:p>
            <a:pPr algn="just"/>
            <a:r>
              <a:rPr lang="ru-RU" sz="1200" dirty="0">
                <a:latin typeface="verdana"/>
              </a:rPr>
              <a:t>Библиотека  на  </a:t>
            </a:r>
            <a:r>
              <a:rPr lang="ru-RU" sz="1200" dirty="0" err="1">
                <a:latin typeface="verdana"/>
              </a:rPr>
              <a:t>Коммолодежи</a:t>
            </a:r>
            <a:r>
              <a:rPr lang="ru-RU" sz="1200" dirty="0">
                <a:latin typeface="verdana"/>
              </a:rPr>
              <a:t>,</a:t>
            </a:r>
          </a:p>
          <a:p>
            <a:pPr algn="just"/>
            <a:r>
              <a:rPr lang="ru-RU" sz="1200" dirty="0">
                <a:latin typeface="verdana"/>
              </a:rPr>
              <a:t>Как  много  сделано  открытий там.</a:t>
            </a:r>
          </a:p>
          <a:p>
            <a:pPr algn="just"/>
            <a:r>
              <a:rPr lang="ru-RU" sz="1200" dirty="0">
                <a:latin typeface="verdana"/>
              </a:rPr>
              <a:t>Ведь книги,  что  прочли тогда, похоже,</a:t>
            </a:r>
          </a:p>
          <a:p>
            <a:pPr algn="just"/>
            <a:r>
              <a:rPr lang="ru-RU" sz="1200" dirty="0">
                <a:latin typeface="verdana"/>
              </a:rPr>
              <a:t>Учителями в жизни стали нам.</a:t>
            </a:r>
          </a:p>
          <a:p>
            <a:pPr algn="just"/>
            <a:r>
              <a:rPr lang="ru-RU" sz="1200" dirty="0">
                <a:latin typeface="verdana"/>
              </a:rPr>
              <a:t> </a:t>
            </a:r>
          </a:p>
          <a:p>
            <a:pPr algn="just"/>
            <a:r>
              <a:rPr lang="ru-RU" sz="1200" dirty="0">
                <a:latin typeface="verdana"/>
              </a:rPr>
              <a:t>По  улице  Урицкого бежали</a:t>
            </a:r>
          </a:p>
          <a:p>
            <a:pPr algn="just"/>
            <a:r>
              <a:rPr lang="ru-RU" sz="1200" dirty="0">
                <a:latin typeface="verdana"/>
              </a:rPr>
              <a:t>К реке  Исети, там у Трех пещер</a:t>
            </a:r>
          </a:p>
          <a:p>
            <a:pPr algn="just"/>
            <a:r>
              <a:rPr lang="ru-RU" sz="1200" dirty="0">
                <a:latin typeface="verdana"/>
              </a:rPr>
              <a:t>В каникулы  ребята отдыхали,</a:t>
            </a:r>
          </a:p>
          <a:p>
            <a:pPr algn="just"/>
            <a:r>
              <a:rPr lang="ru-RU" sz="1200" dirty="0">
                <a:latin typeface="verdana"/>
              </a:rPr>
              <a:t>А детский  лагерь  звался « Пионер».</a:t>
            </a:r>
          </a:p>
          <a:p>
            <a:pPr algn="just"/>
            <a:r>
              <a:rPr lang="ru-RU" sz="1200" dirty="0">
                <a:latin typeface="verdana"/>
              </a:rPr>
              <a:t> </a:t>
            </a:r>
          </a:p>
          <a:p>
            <a:pPr algn="just"/>
            <a:r>
              <a:rPr lang="ru-RU" sz="1200" dirty="0">
                <a:latin typeface="verdana"/>
              </a:rPr>
              <a:t>Вдоль Каменки  Крестьянская  тянулась</a:t>
            </a:r>
          </a:p>
          <a:p>
            <a:pPr algn="just"/>
            <a:r>
              <a:rPr lang="ru-RU" sz="1200" dirty="0">
                <a:latin typeface="verdana"/>
              </a:rPr>
              <a:t>Почти до самого  </a:t>
            </a:r>
            <a:r>
              <a:rPr lang="ru-RU" sz="1200" dirty="0" err="1">
                <a:latin typeface="verdana"/>
              </a:rPr>
              <a:t>Богатырька</a:t>
            </a:r>
            <a:r>
              <a:rPr lang="ru-RU" sz="1200" dirty="0">
                <a:latin typeface="verdana"/>
              </a:rPr>
              <a:t>.</a:t>
            </a:r>
          </a:p>
          <a:p>
            <a:pPr algn="just"/>
            <a:r>
              <a:rPr lang="ru-RU" sz="1200" dirty="0">
                <a:latin typeface="verdana"/>
              </a:rPr>
              <a:t>Река в том месте дважды  изогнулась,</a:t>
            </a:r>
          </a:p>
          <a:p>
            <a:pPr algn="just"/>
            <a:r>
              <a:rPr lang="ru-RU" sz="1200" dirty="0">
                <a:latin typeface="verdana"/>
              </a:rPr>
              <a:t>С  Исетью   слиться,  чтоб  наверняка.</a:t>
            </a:r>
          </a:p>
          <a:p>
            <a:pPr algn="just"/>
            <a:r>
              <a:rPr lang="ru-RU" sz="1400" dirty="0">
                <a:solidFill>
                  <a:srgbClr val="000000"/>
                </a:solidFill>
                <a:latin typeface="verdana"/>
              </a:rPr>
              <a:t>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35549" y="1813865"/>
            <a:ext cx="4572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/>
            <a:r>
              <a:rPr lang="ru-RU" sz="1200" dirty="0">
                <a:latin typeface="verdana"/>
              </a:rPr>
              <a:t>Названья улиц говорят открыто,</a:t>
            </a:r>
          </a:p>
          <a:p>
            <a:pPr lvl="0" algn="just"/>
            <a:r>
              <a:rPr lang="ru-RU" sz="1200" dirty="0">
                <a:latin typeface="verdana"/>
              </a:rPr>
              <a:t>В какое  время  были крещены:</a:t>
            </a:r>
          </a:p>
          <a:p>
            <a:pPr lvl="0" algn="just"/>
            <a:r>
              <a:rPr lang="ru-RU" sz="1200" dirty="0">
                <a:latin typeface="verdana"/>
              </a:rPr>
              <a:t>Здесь имена  вождей и всей  элиты</a:t>
            </a:r>
          </a:p>
          <a:p>
            <a:pPr lvl="0" algn="just"/>
            <a:r>
              <a:rPr lang="ru-RU" sz="1200" dirty="0">
                <a:latin typeface="verdana"/>
              </a:rPr>
              <a:t>Советской  новой  молодой  страны.</a:t>
            </a:r>
          </a:p>
          <a:p>
            <a:pPr lvl="0" algn="just"/>
            <a:r>
              <a:rPr lang="ru-RU" sz="1200" dirty="0">
                <a:latin typeface="verdana"/>
              </a:rPr>
              <a:t> </a:t>
            </a:r>
          </a:p>
          <a:p>
            <a:pPr lvl="0" algn="just"/>
            <a:r>
              <a:rPr lang="ru-RU" sz="1200" dirty="0">
                <a:latin typeface="verdana"/>
              </a:rPr>
              <a:t> </a:t>
            </a:r>
            <a:r>
              <a:rPr lang="ru-RU" sz="1200" dirty="0" smtClean="0">
                <a:latin typeface="verdana"/>
              </a:rPr>
              <a:t>Еще </a:t>
            </a:r>
            <a:r>
              <a:rPr lang="ru-RU" sz="1200" dirty="0">
                <a:latin typeface="verdana"/>
              </a:rPr>
              <a:t>я помню: скверик  разбивали</a:t>
            </a:r>
          </a:p>
          <a:p>
            <a:pPr lvl="0" algn="just"/>
            <a:r>
              <a:rPr lang="ru-RU" sz="1200" dirty="0">
                <a:latin typeface="verdana"/>
              </a:rPr>
              <a:t>На площади, где  был  кинотеатр,</a:t>
            </a:r>
          </a:p>
          <a:p>
            <a:pPr lvl="0" algn="just"/>
            <a:r>
              <a:rPr lang="ru-RU" sz="1200" dirty="0">
                <a:latin typeface="verdana"/>
              </a:rPr>
              <a:t>И школьники, и взрослые  сажали</a:t>
            </a:r>
          </a:p>
          <a:p>
            <a:pPr lvl="0" algn="just"/>
            <a:r>
              <a:rPr lang="ru-RU" sz="1200" dirty="0">
                <a:latin typeface="verdana"/>
              </a:rPr>
              <a:t>Орешник, липы,  клены к ряду – ряд.</a:t>
            </a:r>
          </a:p>
          <a:p>
            <a:pPr lvl="0" algn="just"/>
            <a:r>
              <a:rPr lang="ru-RU" sz="1200" dirty="0">
                <a:latin typeface="verdana"/>
              </a:rPr>
              <a:t> </a:t>
            </a:r>
          </a:p>
          <a:p>
            <a:pPr lvl="0" algn="just"/>
            <a:r>
              <a:rPr lang="ru-RU" sz="1200" dirty="0">
                <a:latin typeface="verdana"/>
              </a:rPr>
              <a:t>И каждый саженец  имеет табличку</a:t>
            </a:r>
          </a:p>
          <a:p>
            <a:pPr lvl="0" algn="just"/>
            <a:r>
              <a:rPr lang="ru-RU" sz="1200" dirty="0">
                <a:latin typeface="verdana"/>
              </a:rPr>
              <a:t>С фамилией  сажавшего его.</a:t>
            </a:r>
          </a:p>
          <a:p>
            <a:pPr lvl="0" algn="just"/>
            <a:r>
              <a:rPr lang="ru-RU" sz="1200" dirty="0">
                <a:latin typeface="verdana"/>
              </a:rPr>
              <a:t>Представьте, что  ответственны  Вы лично,</a:t>
            </a:r>
          </a:p>
          <a:p>
            <a:pPr lvl="0" algn="just"/>
            <a:r>
              <a:rPr lang="ru-RU" sz="1200" dirty="0">
                <a:latin typeface="verdana"/>
              </a:rPr>
              <a:t>С « подшефным»  не случилось  бы  чего.</a:t>
            </a:r>
          </a:p>
          <a:p>
            <a:pPr lvl="0" algn="just"/>
            <a:r>
              <a:rPr lang="ru-RU" sz="1200" dirty="0">
                <a:latin typeface="verdana"/>
              </a:rPr>
              <a:t> </a:t>
            </a:r>
          </a:p>
          <a:p>
            <a:pPr lvl="0" algn="just"/>
            <a:r>
              <a:rPr lang="ru-RU" sz="1200" dirty="0">
                <a:latin typeface="verdana"/>
              </a:rPr>
              <a:t>В том месте нынче  вовсе  нет  деревьев,</a:t>
            </a:r>
          </a:p>
          <a:p>
            <a:pPr lvl="0" algn="just"/>
            <a:r>
              <a:rPr lang="ru-RU" sz="1200" dirty="0">
                <a:latin typeface="verdana"/>
              </a:rPr>
              <a:t>Лишь обелиск, скамейки да  асфальт.</a:t>
            </a:r>
          </a:p>
          <a:p>
            <a:pPr lvl="0" algn="just"/>
            <a:r>
              <a:rPr lang="ru-RU" sz="1200" dirty="0">
                <a:latin typeface="verdana"/>
              </a:rPr>
              <a:t>Так, дескать,  даже  лучше и светлее,</a:t>
            </a:r>
          </a:p>
          <a:p>
            <a:pPr lvl="0" algn="just"/>
            <a:r>
              <a:rPr lang="ru-RU" sz="1200" dirty="0">
                <a:latin typeface="verdana"/>
              </a:rPr>
              <a:t>Возможно, так…  Но  вот  деревья  жаль…</a:t>
            </a:r>
          </a:p>
          <a:p>
            <a:pPr lvl="0" algn="just"/>
            <a:r>
              <a:rPr lang="ru-RU" sz="1200" dirty="0">
                <a:latin typeface="verdana"/>
              </a:rPr>
              <a:t> </a:t>
            </a:r>
          </a:p>
          <a:p>
            <a:pPr lvl="0" algn="just"/>
            <a:r>
              <a:rPr lang="ru-RU" sz="1200" dirty="0">
                <a:latin typeface="verdana"/>
              </a:rPr>
              <a:t>А время  все летит  быстрей, быстрее,</a:t>
            </a:r>
          </a:p>
          <a:p>
            <a:pPr lvl="0" algn="just"/>
            <a:r>
              <a:rPr lang="ru-RU" sz="1200" dirty="0">
                <a:latin typeface="verdana"/>
              </a:rPr>
              <a:t>А город наш растет и вширь  и ввысь…</a:t>
            </a:r>
          </a:p>
          <a:p>
            <a:pPr lvl="0" algn="just"/>
            <a:r>
              <a:rPr lang="ru-RU" sz="1200" dirty="0">
                <a:latin typeface="verdana"/>
              </a:rPr>
              <a:t>И год от года  только молодеет,</a:t>
            </a:r>
          </a:p>
          <a:p>
            <a:pPr lvl="0" algn="just"/>
            <a:r>
              <a:rPr lang="ru-RU" sz="1200" dirty="0">
                <a:latin typeface="verdana"/>
              </a:rPr>
              <a:t>Названья  новых  улиц  входят  в жизнь.</a:t>
            </a:r>
          </a:p>
          <a:p>
            <a:pPr lvl="0" algn="just"/>
            <a:r>
              <a:rPr lang="ru-RU" sz="1200" dirty="0">
                <a:latin typeface="verdana"/>
              </a:rPr>
              <a:t> 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07234"/>
            <a:ext cx="2796874" cy="1573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948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519" y="764704"/>
            <a:ext cx="27432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980728"/>
            <a:ext cx="3757495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verdana"/>
              </a:rPr>
              <a:t>Ты творенье Петра,</a:t>
            </a:r>
          </a:p>
          <a:p>
            <a:pPr algn="just"/>
            <a:r>
              <a:rPr lang="ru-RU" sz="1400" dirty="0">
                <a:latin typeface="verdana"/>
              </a:rPr>
              <a:t>Город мой дорогой,</a:t>
            </a:r>
          </a:p>
          <a:p>
            <a:pPr algn="just"/>
            <a:r>
              <a:rPr lang="ru-RU" sz="1400" dirty="0">
                <a:latin typeface="verdana"/>
              </a:rPr>
              <a:t>Он тебя основал</a:t>
            </a:r>
          </a:p>
          <a:p>
            <a:pPr algn="just"/>
            <a:r>
              <a:rPr lang="ru-RU" sz="1400" dirty="0">
                <a:latin typeface="verdana"/>
              </a:rPr>
              <a:t>Своей твёрдой рукой.</a:t>
            </a:r>
          </a:p>
          <a:p>
            <a:pPr algn="just"/>
            <a:r>
              <a:rPr lang="ru-RU" sz="1400" dirty="0">
                <a:latin typeface="verdana"/>
              </a:rPr>
              <a:t> </a:t>
            </a:r>
          </a:p>
          <a:p>
            <a:pPr algn="just"/>
            <a:r>
              <a:rPr lang="ru-RU" sz="1400" dirty="0">
                <a:latin typeface="verdana"/>
              </a:rPr>
              <a:t>Когда, Санкт - Петербург</a:t>
            </a:r>
          </a:p>
          <a:p>
            <a:pPr algn="just"/>
            <a:r>
              <a:rPr lang="ru-RU" sz="1400" dirty="0">
                <a:latin typeface="verdana"/>
              </a:rPr>
              <a:t>Был болотом в лесах,</a:t>
            </a:r>
          </a:p>
          <a:p>
            <a:pPr algn="just"/>
            <a:r>
              <a:rPr lang="ru-RU" sz="1400" dirty="0">
                <a:latin typeface="verdana"/>
              </a:rPr>
              <a:t>А Екатеринбург –</a:t>
            </a:r>
          </a:p>
          <a:p>
            <a:pPr algn="just"/>
            <a:r>
              <a:rPr lang="ru-RU" sz="1400" dirty="0">
                <a:latin typeface="verdana"/>
              </a:rPr>
              <a:t>В отдалённых мечтах.</a:t>
            </a:r>
          </a:p>
          <a:p>
            <a:pPr algn="just"/>
            <a:r>
              <a:rPr lang="ru-RU" sz="1400" dirty="0">
                <a:latin typeface="verdana"/>
              </a:rPr>
              <a:t> </a:t>
            </a:r>
          </a:p>
          <a:p>
            <a:pPr algn="just"/>
            <a:r>
              <a:rPr lang="ru-RU" sz="1400" dirty="0">
                <a:latin typeface="verdana"/>
              </a:rPr>
              <a:t>Обнаружил монах</a:t>
            </a:r>
          </a:p>
          <a:p>
            <a:pPr algn="just"/>
            <a:r>
              <a:rPr lang="ru-RU" sz="1400" dirty="0">
                <a:latin typeface="verdana"/>
              </a:rPr>
              <a:t>Залежь бурой руды</a:t>
            </a:r>
          </a:p>
          <a:p>
            <a:pPr algn="just"/>
            <a:r>
              <a:rPr lang="ru-RU" sz="1400" dirty="0">
                <a:latin typeface="verdana"/>
              </a:rPr>
              <a:t>На крутых берегах</a:t>
            </a:r>
          </a:p>
          <a:p>
            <a:pPr algn="just"/>
            <a:r>
              <a:rPr lang="ru-RU" sz="1400" dirty="0" err="1">
                <a:latin typeface="verdana"/>
              </a:rPr>
              <a:t>Железянки</a:t>
            </a:r>
            <a:r>
              <a:rPr lang="ru-RU" sz="1400" dirty="0">
                <a:latin typeface="verdana"/>
              </a:rPr>
              <a:t> - реки.</a:t>
            </a:r>
          </a:p>
          <a:p>
            <a:pPr algn="just"/>
            <a:r>
              <a:rPr lang="ru-RU" sz="1400" dirty="0">
                <a:latin typeface="verdana"/>
              </a:rPr>
              <a:t> </a:t>
            </a:r>
          </a:p>
          <a:p>
            <a:pPr algn="just"/>
            <a:r>
              <a:rPr lang="ru-RU" sz="1400" dirty="0">
                <a:latin typeface="verdana"/>
              </a:rPr>
              <a:t>И казённый завод</a:t>
            </a:r>
          </a:p>
          <a:p>
            <a:pPr algn="just"/>
            <a:r>
              <a:rPr lang="ru-RU" sz="1400" dirty="0">
                <a:latin typeface="verdana"/>
              </a:rPr>
              <a:t>Пушки, ядра стал лить.</a:t>
            </a:r>
          </a:p>
          <a:p>
            <a:pPr algn="just"/>
            <a:r>
              <a:rPr lang="ru-RU" sz="1400" dirty="0">
                <a:latin typeface="verdana"/>
              </a:rPr>
              <a:t>Дал металл в первый год,</a:t>
            </a:r>
          </a:p>
          <a:p>
            <a:pPr algn="just"/>
            <a:r>
              <a:rPr lang="ru-RU" sz="1400" dirty="0">
                <a:latin typeface="verdana"/>
              </a:rPr>
              <a:t>Шведа чтоб усмирить.</a:t>
            </a:r>
          </a:p>
          <a:p>
            <a:pPr algn="just"/>
            <a:r>
              <a:rPr lang="ru-RU" sz="1400" dirty="0">
                <a:latin typeface="verdana"/>
              </a:rPr>
              <a:t> </a:t>
            </a:r>
          </a:p>
          <a:p>
            <a:pPr algn="just"/>
            <a:r>
              <a:rPr lang="ru-RU" sz="1400" dirty="0">
                <a:latin typeface="verdana"/>
              </a:rPr>
              <a:t>Наши пушки смогли</a:t>
            </a:r>
          </a:p>
          <a:p>
            <a:pPr algn="just"/>
            <a:r>
              <a:rPr lang="ru-RU" sz="1400" dirty="0">
                <a:latin typeface="verdana"/>
              </a:rPr>
              <a:t>На Аляску взирать,</a:t>
            </a:r>
          </a:p>
          <a:p>
            <a:pPr algn="just"/>
            <a:r>
              <a:rPr lang="ru-RU" sz="1400" dirty="0">
                <a:latin typeface="verdana"/>
              </a:rPr>
              <a:t>Когда шли корабли</a:t>
            </a:r>
          </a:p>
          <a:p>
            <a:pPr algn="just"/>
            <a:r>
              <a:rPr lang="ru-RU" sz="1400" dirty="0">
                <a:latin typeface="verdana"/>
              </a:rPr>
              <a:t>Вдаль её открывать.</a:t>
            </a:r>
          </a:p>
          <a:p>
            <a:pPr algn="just"/>
            <a:r>
              <a:rPr lang="ru-RU" sz="1400" dirty="0">
                <a:latin typeface="verdana"/>
              </a:rPr>
              <a:t>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491880" y="3081898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/>
            <a:r>
              <a:rPr lang="ru-RU" sz="1400" dirty="0">
                <a:latin typeface="verdana"/>
              </a:rPr>
              <a:t>Немцу твёрдый отпор</a:t>
            </a:r>
          </a:p>
          <a:p>
            <a:pPr lvl="0" algn="just"/>
            <a:r>
              <a:rPr lang="ru-RU" sz="1400" dirty="0">
                <a:latin typeface="verdana"/>
              </a:rPr>
              <a:t>Мы давали всегда.</a:t>
            </a:r>
          </a:p>
          <a:p>
            <a:pPr lvl="0" algn="just"/>
            <a:r>
              <a:rPr lang="ru-RU" sz="1400" dirty="0">
                <a:latin typeface="verdana"/>
              </a:rPr>
              <a:t>Наш металл до сих пор</a:t>
            </a:r>
          </a:p>
          <a:p>
            <a:pPr lvl="0" algn="just"/>
            <a:r>
              <a:rPr lang="ru-RU" sz="1400" dirty="0">
                <a:latin typeface="verdana"/>
              </a:rPr>
              <a:t>Помнят их господа.</a:t>
            </a:r>
          </a:p>
          <a:p>
            <a:pPr lvl="0" algn="just"/>
            <a:r>
              <a:rPr lang="ru-RU" sz="1400" dirty="0">
                <a:latin typeface="verdana"/>
              </a:rPr>
              <a:t> </a:t>
            </a:r>
          </a:p>
          <a:p>
            <a:pPr lvl="0" algn="just"/>
            <a:r>
              <a:rPr lang="ru-RU" sz="1400" dirty="0">
                <a:latin typeface="verdana"/>
              </a:rPr>
              <a:t>Как дерзнули,</a:t>
            </a:r>
          </a:p>
          <a:p>
            <a:pPr lvl="0" algn="just"/>
            <a:r>
              <a:rPr lang="ru-RU" sz="1400" dirty="0">
                <a:latin typeface="verdana"/>
              </a:rPr>
              <a:t>Смогли небеса победить.</a:t>
            </a:r>
          </a:p>
          <a:p>
            <a:pPr lvl="0" algn="just"/>
            <a:r>
              <a:rPr lang="ru-RU" sz="1400" dirty="0">
                <a:latin typeface="verdana"/>
              </a:rPr>
              <a:t>Первый спутник Земли</a:t>
            </a:r>
          </a:p>
          <a:p>
            <a:pPr lvl="0" algn="just"/>
            <a:r>
              <a:rPr lang="ru-RU" sz="1400" dirty="0">
                <a:latin typeface="verdana"/>
              </a:rPr>
              <a:t>Мы сумели отлить.</a:t>
            </a:r>
          </a:p>
          <a:p>
            <a:pPr lvl="0" algn="just"/>
            <a:r>
              <a:rPr lang="ru-RU" sz="1400" dirty="0">
                <a:latin typeface="verdana"/>
              </a:rPr>
              <a:t> </a:t>
            </a:r>
          </a:p>
          <a:p>
            <a:pPr lvl="0" algn="just"/>
            <a:r>
              <a:rPr lang="ru-RU" sz="1400" dirty="0">
                <a:latin typeface="verdana"/>
              </a:rPr>
              <a:t>Город - чистый кристалл.</a:t>
            </a:r>
          </a:p>
          <a:p>
            <a:pPr lvl="0" algn="just"/>
            <a:r>
              <a:rPr lang="ru-RU" sz="1400" dirty="0">
                <a:latin typeface="verdana"/>
              </a:rPr>
              <a:t>На людей он богат.</a:t>
            </a:r>
          </a:p>
          <a:p>
            <a:pPr lvl="0" algn="just"/>
            <a:r>
              <a:rPr lang="ru-RU" sz="1400" dirty="0">
                <a:latin typeface="verdana"/>
              </a:rPr>
              <a:t>Будет плавить металл</a:t>
            </a:r>
          </a:p>
          <a:p>
            <a:pPr lvl="0" algn="just"/>
            <a:r>
              <a:rPr lang="ru-RU" sz="1400" dirty="0">
                <a:latin typeface="verdana"/>
              </a:rPr>
              <a:t>И веками стоять.</a:t>
            </a:r>
            <a:endParaRPr lang="ru-RU" sz="1400" dirty="0">
              <a:latin typeface="verdana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19672" y="321542"/>
            <a:ext cx="56114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0000"/>
                </a:solidFill>
              </a:rPr>
              <a:t>Геннадий </a:t>
            </a:r>
            <a:r>
              <a:rPr lang="ru-RU" b="1" dirty="0" err="1">
                <a:solidFill>
                  <a:srgbClr val="000000"/>
                </a:solidFill>
              </a:rPr>
              <a:t>Пономарёв</a:t>
            </a:r>
            <a:r>
              <a:rPr lang="ru-RU" b="1" dirty="0">
                <a:solidFill>
                  <a:srgbClr val="000000"/>
                </a:solidFill>
              </a:rPr>
              <a:t> "Творенье Петра"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5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k-ur.ru/images/stories/2017/vmire/002193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458220" y="1799587"/>
            <a:ext cx="4572000" cy="461664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 smtClean="0">
                <a:latin typeface="+mj-lt"/>
              </a:rPr>
              <a:t>Каменск-Уральский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Где раньше был посёлок маломальский,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Вода шумела, падая с плотин,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Родился Каменск, отчеством Уральский,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А это значит — ты Урала сын.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В кольце сосновом, в рощах тополиных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Стоишь ты по скалистым берегам,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И к проходным заводов-исполинов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Течёт река людская по утрам.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В любую пору ты нам очень дорог: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И в летний жар, и в зимнем серебре,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Уральский Каменск — наш любимый город,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Зелёный в мае, жёлтый в сентябре.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Мы множим славу древнего Урала,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Наш город знает, что такое труд: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Бежит поток крылатого металла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И крепнет звон стальных синарских труб.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Проходят годы. Города — не люди,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И ты совсем не думаешь стареть.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С годами мы еще сильнее любим</a:t>
            </a:r>
            <a:br>
              <a:rPr lang="ru-RU" sz="1400" dirty="0" smtClean="0">
                <a:latin typeface="+mj-lt"/>
              </a:rPr>
            </a:br>
            <a:r>
              <a:rPr lang="ru-RU" sz="1400" dirty="0" smtClean="0">
                <a:latin typeface="+mj-lt"/>
              </a:rPr>
              <a:t>Наш добрый Каменск на реке Исеть.</a:t>
            </a:r>
            <a:endParaRPr lang="ru-RU" sz="1400" dirty="0"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88584" y="806633"/>
            <a:ext cx="37112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Михаил Афанасьевич Минин </a:t>
            </a:r>
          </a:p>
        </p:txBody>
      </p:sp>
    </p:spTree>
    <p:extLst>
      <p:ext uri="{BB962C8B-B14F-4D97-AF65-F5344CB8AC3E}">
        <p14:creationId xmlns:p14="http://schemas.microsoft.com/office/powerpoint/2010/main" val="305124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252" y="440726"/>
            <a:ext cx="2600904" cy="1968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07340"/>
            <a:ext cx="55446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Сегодня мне бы хотелось познакомить всех с известной </a:t>
            </a:r>
            <a:r>
              <a:rPr lang="ru-RU" sz="1400" dirty="0" err="1"/>
              <a:t>каменской</a:t>
            </a:r>
            <a:r>
              <a:rPr lang="ru-RU" sz="1400" dirty="0"/>
              <a:t> поэтессой </a:t>
            </a:r>
            <a:endParaRPr lang="ru-RU" sz="1400" dirty="0" smtClean="0"/>
          </a:p>
          <a:p>
            <a:r>
              <a:rPr lang="ru-RU" sz="1400" b="1" i="1" dirty="0" smtClean="0"/>
              <a:t>Ириной </a:t>
            </a:r>
            <a:r>
              <a:rPr lang="ru-RU" sz="1400" b="1" i="1" dirty="0"/>
              <a:t>Борисовной Шляпниковой</a:t>
            </a:r>
            <a:r>
              <a:rPr lang="ru-RU" sz="1400" dirty="0"/>
              <a:t>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566672" y="2564904"/>
            <a:ext cx="349188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i="1" dirty="0"/>
              <a:t>Есть люди - вулканы, они, словно лава;</a:t>
            </a:r>
          </a:p>
          <a:p>
            <a:r>
              <a:rPr lang="ru-RU" sz="1200" i="1" dirty="0" smtClean="0"/>
              <a:t>Сметут </a:t>
            </a:r>
            <a:r>
              <a:rPr lang="ru-RU" sz="1200" i="1" dirty="0"/>
              <a:t>на пути виноватых и правых.</a:t>
            </a:r>
          </a:p>
          <a:p>
            <a:r>
              <a:rPr lang="ru-RU" sz="1200" i="1" dirty="0" smtClean="0"/>
              <a:t>Есть </a:t>
            </a:r>
            <a:r>
              <a:rPr lang="ru-RU" sz="1200" i="1" dirty="0"/>
              <a:t>люди – ветра, в их стремительной власти</a:t>
            </a:r>
          </a:p>
          <a:p>
            <a:r>
              <a:rPr lang="ru-RU" sz="1200" i="1" dirty="0"/>
              <a:t>Великие чувства, великие страсти.</a:t>
            </a:r>
          </a:p>
          <a:p>
            <a:r>
              <a:rPr lang="ru-RU" sz="1200" i="1" dirty="0" smtClean="0"/>
              <a:t>Есть </a:t>
            </a:r>
            <a:r>
              <a:rPr lang="ru-RU" sz="1200" i="1" dirty="0"/>
              <a:t>люди, как град, они гневною силой</a:t>
            </a:r>
          </a:p>
          <a:p>
            <a:r>
              <a:rPr lang="ru-RU" sz="1200" i="1" dirty="0"/>
              <a:t>Сгибают к земле непокорных и хилых.</a:t>
            </a:r>
          </a:p>
          <a:p>
            <a:r>
              <a:rPr lang="ru-RU" sz="1200" i="1" dirty="0" smtClean="0"/>
              <a:t>Есть </a:t>
            </a:r>
            <a:r>
              <a:rPr lang="ru-RU" sz="1200" i="1" dirty="0"/>
              <a:t>люди снега, осторожны, несмелы,</a:t>
            </a:r>
          </a:p>
          <a:p>
            <a:r>
              <a:rPr lang="ru-RU" sz="1200" i="1" dirty="0"/>
              <a:t>С желанием быть </a:t>
            </a:r>
            <a:r>
              <a:rPr lang="ru-RU" sz="1200" i="1" dirty="0" err="1"/>
              <a:t>незапятнанно</a:t>
            </a:r>
            <a:r>
              <a:rPr lang="ru-RU" sz="1200" i="1" dirty="0"/>
              <a:t>-белыми.</a:t>
            </a:r>
          </a:p>
          <a:p>
            <a:r>
              <a:rPr lang="ru-RU" sz="1200" i="1" dirty="0" smtClean="0"/>
              <a:t>Есть </a:t>
            </a:r>
            <a:r>
              <a:rPr lang="ru-RU" sz="1200" i="1" dirty="0"/>
              <a:t>люди - лучи, солнца яркого дети.</a:t>
            </a:r>
          </a:p>
          <a:p>
            <a:r>
              <a:rPr lang="ru-RU" sz="1200" i="1" dirty="0"/>
              <a:t>Я верую в то, что их больше на свете!</a:t>
            </a:r>
          </a:p>
          <a:p>
            <a:r>
              <a:rPr lang="ru-RU" sz="1200" i="1" dirty="0" smtClean="0"/>
              <a:t>Как </a:t>
            </a:r>
            <a:r>
              <a:rPr lang="ru-RU" sz="1200" i="1" dirty="0"/>
              <a:t>ярко сверкают огнем Мирозданья</a:t>
            </a:r>
          </a:p>
          <a:p>
            <a:r>
              <a:rPr lang="ru-RU" sz="1200" i="1" dirty="0"/>
              <a:t>Под призмой Судьбы их духовные грани!</a:t>
            </a:r>
          </a:p>
          <a:p>
            <a:r>
              <a:rPr lang="ru-RU" sz="1200" b="1" i="1" u="sng" dirty="0" smtClean="0"/>
              <a:t>Какое </a:t>
            </a:r>
            <a:r>
              <a:rPr lang="ru-RU" sz="1200" b="1" i="1" u="sng" dirty="0"/>
              <a:t>же это нелегкое счастье-</a:t>
            </a:r>
          </a:p>
          <a:p>
            <a:r>
              <a:rPr lang="ru-RU" sz="1200" b="1" i="1" u="sng" dirty="0"/>
              <a:t>Быть лучиком солнца в эпоху ненастья</a:t>
            </a:r>
            <a:r>
              <a:rPr lang="ru-RU" sz="1200" b="1" i="1" u="sng" dirty="0" smtClean="0"/>
              <a:t>!</a:t>
            </a:r>
          </a:p>
          <a:p>
            <a:endParaRPr lang="ru-RU" sz="1200" b="1" i="1" dirty="0" smtClean="0"/>
          </a:p>
          <a:p>
            <a:r>
              <a:rPr lang="ru-RU" sz="1200" dirty="0" smtClean="0"/>
              <a:t>Это о ней Ирине Борисовне.</a:t>
            </a:r>
          </a:p>
          <a:p>
            <a:r>
              <a:rPr lang="ru-RU" sz="1200" u="sng" dirty="0" smtClean="0"/>
              <a:t>Спасибо, что встретились с нами и поделились своими мыслями в стихах.         Клуб «</a:t>
            </a:r>
            <a:r>
              <a:rPr lang="ru-RU" sz="1200" u="sng" dirty="0" err="1" smtClean="0"/>
              <a:t>Элегант</a:t>
            </a:r>
            <a:r>
              <a:rPr lang="ru-RU" sz="1200" u="sng" dirty="0" smtClean="0"/>
              <a:t>»</a:t>
            </a:r>
            <a:endParaRPr lang="ru-RU" sz="1200" u="sng" dirty="0"/>
          </a:p>
          <a:p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1215336"/>
            <a:ext cx="4572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/>
              <a:t>Время - времечко - вода...</a:t>
            </a:r>
          </a:p>
          <a:p>
            <a:r>
              <a:rPr lang="ru-RU" sz="1200" dirty="0"/>
              <a:t>Помнишь, Ирка, свое детство?</a:t>
            </a:r>
          </a:p>
          <a:p>
            <a:r>
              <a:rPr lang="ru-RU" sz="1200" dirty="0"/>
              <a:t>Те бараки в три ряда -</a:t>
            </a:r>
          </a:p>
          <a:p>
            <a:r>
              <a:rPr lang="ru-RU" sz="1200" dirty="0"/>
              <a:t>Довоенное наследство?</a:t>
            </a:r>
          </a:p>
          <a:p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 smtClean="0"/>
              <a:t>Не </a:t>
            </a:r>
            <a:r>
              <a:rPr lang="ru-RU" sz="1200" dirty="0"/>
              <a:t>привитые войной</a:t>
            </a:r>
          </a:p>
          <a:p>
            <a:r>
              <a:rPr lang="ru-RU" sz="1200" dirty="0"/>
              <a:t>И счастливые </a:t>
            </a:r>
            <a:r>
              <a:rPr lang="ru-RU" sz="1200" dirty="0" err="1"/>
              <a:t>неведы</a:t>
            </a:r>
            <a:endParaRPr lang="ru-RU" sz="1200" dirty="0"/>
          </a:p>
          <a:p>
            <a:r>
              <a:rPr lang="ru-RU" sz="1200" dirty="0"/>
              <a:t>Разминулись мы с войной</a:t>
            </a:r>
          </a:p>
          <a:p>
            <a:r>
              <a:rPr lang="ru-RU" sz="1200" dirty="0"/>
              <a:t>На десяток дней Победы.</a:t>
            </a:r>
          </a:p>
          <a:p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 smtClean="0"/>
              <a:t>Всем </a:t>
            </a:r>
            <a:r>
              <a:rPr lang="ru-RU" sz="1200" dirty="0"/>
              <a:t>ветрам наперекор</a:t>
            </a:r>
          </a:p>
          <a:p>
            <a:r>
              <a:rPr lang="ru-RU" sz="1200" dirty="0"/>
              <a:t>Сплошь улыбчивые лица -</a:t>
            </a:r>
          </a:p>
          <a:p>
            <a:r>
              <a:rPr lang="ru-RU" sz="1200" dirty="0"/>
              <a:t>Наш веселый шумный двор -</a:t>
            </a:r>
          </a:p>
          <a:p>
            <a:r>
              <a:rPr lang="ru-RU" sz="1200" dirty="0"/>
              <a:t>Словно пестрый луг из ситца.</a:t>
            </a:r>
            <a:br>
              <a:rPr lang="ru-RU" sz="1200" dirty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... Дважды в реку не войти...</a:t>
            </a:r>
            <a:br>
              <a:rPr lang="ru-RU" sz="1200" dirty="0"/>
            </a:br>
            <a:r>
              <a:rPr lang="ru-RU" sz="1200" dirty="0"/>
              <a:t>Ах, как жили мы, играя!</a:t>
            </a:r>
            <a:br>
              <a:rPr lang="ru-RU" sz="1200" dirty="0"/>
            </a:br>
            <a:r>
              <a:rPr lang="ru-RU" sz="1200" dirty="0"/>
              <a:t>Наши прятки не найти</a:t>
            </a:r>
            <a:br>
              <a:rPr lang="ru-RU" sz="1200" dirty="0"/>
            </a:br>
            <a:r>
              <a:rPr lang="ru-RU" sz="1200" dirty="0"/>
              <a:t>В лабиринтах из сараев</a:t>
            </a:r>
            <a:r>
              <a:rPr lang="ru-RU" sz="1200" dirty="0" smtClean="0"/>
              <a:t>!</a:t>
            </a:r>
          </a:p>
          <a:p>
            <a:r>
              <a:rPr lang="ru-RU" sz="1200" dirty="0">
                <a:solidFill>
                  <a:prstClr val="white"/>
                </a:solidFill>
              </a:rPr>
              <a:t>Ирка, Ирка, смейся, плачь</a:t>
            </a:r>
            <a:br>
              <a:rPr lang="ru-RU" sz="1200" dirty="0">
                <a:solidFill>
                  <a:prstClr val="white"/>
                </a:solidFill>
              </a:rPr>
            </a:br>
            <a:r>
              <a:rPr lang="ru-RU" sz="1200" dirty="0">
                <a:solidFill>
                  <a:prstClr val="white"/>
                </a:solidFill>
              </a:rPr>
              <a:t>Или думай, как придется!</a:t>
            </a:r>
            <a:br>
              <a:rPr lang="ru-RU" sz="1200" dirty="0">
                <a:solidFill>
                  <a:prstClr val="white"/>
                </a:solidFill>
              </a:rPr>
            </a:br>
            <a:r>
              <a:rPr lang="ru-RU" sz="1200" dirty="0">
                <a:solidFill>
                  <a:prstClr val="white"/>
                </a:solidFill>
              </a:rPr>
              <a:t> А "веселый звонкий мяч"</a:t>
            </a:r>
            <a:br>
              <a:rPr lang="ru-RU" sz="1200" dirty="0">
                <a:solidFill>
                  <a:prstClr val="white"/>
                </a:solidFill>
              </a:rPr>
            </a:br>
            <a:r>
              <a:rPr lang="ru-RU" sz="1200" dirty="0">
                <a:solidFill>
                  <a:prstClr val="white"/>
                </a:solidFill>
              </a:rPr>
              <a:t>До сих пор об стенку бьется!</a:t>
            </a:r>
            <a:br>
              <a:rPr lang="ru-RU" sz="1200" dirty="0">
                <a:solidFill>
                  <a:prstClr val="white"/>
                </a:solidFill>
              </a:rPr>
            </a:br>
            <a:r>
              <a:rPr lang="ru-RU" sz="1200" dirty="0">
                <a:solidFill>
                  <a:prstClr val="white"/>
                </a:solidFill>
              </a:rPr>
              <a:t/>
            </a:r>
            <a:br>
              <a:rPr lang="ru-RU" sz="1200" dirty="0">
                <a:solidFill>
                  <a:prstClr val="white"/>
                </a:solidFill>
              </a:rPr>
            </a:br>
            <a:r>
              <a:rPr lang="ru-RU" sz="1200" dirty="0">
                <a:solidFill>
                  <a:prstClr val="white"/>
                </a:solidFill>
              </a:rPr>
              <a:t>Ирка, Ирка, все путем...</a:t>
            </a:r>
            <a:br>
              <a:rPr lang="ru-RU" sz="1200" dirty="0">
                <a:solidFill>
                  <a:prstClr val="white"/>
                </a:solidFill>
              </a:rPr>
            </a:br>
            <a:r>
              <a:rPr lang="ru-RU" sz="1200" dirty="0">
                <a:solidFill>
                  <a:prstClr val="white"/>
                </a:solidFill>
              </a:rPr>
              <a:t>Дай мне детскую ладошку</a:t>
            </a:r>
            <a:br>
              <a:rPr lang="ru-RU" sz="1200" dirty="0">
                <a:solidFill>
                  <a:prstClr val="white"/>
                </a:solidFill>
              </a:rPr>
            </a:br>
            <a:r>
              <a:rPr lang="ru-RU" sz="1200" dirty="0">
                <a:solidFill>
                  <a:prstClr val="white"/>
                </a:solidFill>
              </a:rPr>
              <a:t>Мы сейчас с тобой пойдем,</a:t>
            </a:r>
            <a:br>
              <a:rPr lang="ru-RU" sz="1200" dirty="0">
                <a:solidFill>
                  <a:prstClr val="white"/>
                </a:solidFill>
              </a:rPr>
            </a:br>
            <a:r>
              <a:rPr lang="ru-RU" sz="1200" dirty="0">
                <a:solidFill>
                  <a:prstClr val="white"/>
                </a:solidFill>
              </a:rPr>
              <a:t>Как по нотам, к той гармошке,</a:t>
            </a:r>
            <a:br>
              <a:rPr lang="ru-RU" sz="1200" dirty="0">
                <a:solidFill>
                  <a:prstClr val="white"/>
                </a:solidFill>
              </a:rPr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>
                <a:solidFill>
                  <a:srgbClr val="222222"/>
                </a:solidFill>
              </a:rPr>
              <a:t/>
            </a:r>
            <a:br>
              <a:rPr lang="ru-RU" sz="1200" dirty="0">
                <a:solidFill>
                  <a:srgbClr val="222222"/>
                </a:solidFill>
              </a:rPr>
            </a:br>
            <a:endParaRPr lang="ru-RU" b="0" i="0" dirty="0">
              <a:solidFill>
                <a:srgbClr val="222222"/>
              </a:solidFill>
              <a:effectLst/>
              <a:latin typeface="Arial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40612" y="1815500"/>
            <a:ext cx="4572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Что зайдется в плясовой</a:t>
            </a:r>
            <a:br>
              <a:rPr lang="ru-RU" sz="1200" dirty="0"/>
            </a:br>
            <a:r>
              <a:rPr lang="ru-RU" sz="1200" dirty="0"/>
              <a:t>Иль скукожится от боли...</a:t>
            </a:r>
            <a:br>
              <a:rPr lang="ru-RU" sz="1200" dirty="0"/>
            </a:br>
            <a:r>
              <a:rPr lang="ru-RU" sz="1200" dirty="0"/>
              <a:t>Помнишь, Ирка, был такой</a:t>
            </a:r>
            <a:br>
              <a:rPr lang="ru-RU" sz="1200" dirty="0"/>
            </a:br>
            <a:r>
              <a:rPr lang="ru-RU" sz="1200" dirty="0"/>
              <a:t>Гармонист... в бараке... Коля!</a:t>
            </a:r>
            <a:br>
              <a:rPr lang="ru-RU" sz="1200" dirty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Он добрейших был пород.</a:t>
            </a:r>
            <a:br>
              <a:rPr lang="ru-RU" sz="1200" dirty="0"/>
            </a:br>
            <a:r>
              <a:rPr lang="ru-RU" sz="1200" dirty="0"/>
              <a:t>Кто жил рядом с ним, тот помнит,</a:t>
            </a:r>
            <a:br>
              <a:rPr lang="ru-RU" sz="1200" dirty="0"/>
            </a:br>
            <a:r>
              <a:rPr lang="ru-RU" sz="1200" dirty="0"/>
              <a:t>- Выходи, честной народ,</a:t>
            </a:r>
            <a:br>
              <a:rPr lang="ru-RU" sz="1200" dirty="0"/>
            </a:br>
            <a:r>
              <a:rPr lang="ru-RU" sz="1200" dirty="0"/>
              <a:t>Из своих из темных комнат!</a:t>
            </a:r>
            <a:br>
              <a:rPr lang="ru-RU" sz="1200" dirty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И выдавливал барак</a:t>
            </a:r>
            <a:br>
              <a:rPr lang="ru-RU" sz="1200" dirty="0"/>
            </a:br>
            <a:r>
              <a:rPr lang="ru-RU" sz="1200" dirty="0"/>
              <a:t>Всех на солнце. Под гармошку.</a:t>
            </a:r>
            <a:br>
              <a:rPr lang="ru-RU" sz="1200" dirty="0"/>
            </a:br>
            <a:r>
              <a:rPr lang="ru-RU" sz="1200" dirty="0"/>
              <a:t>Веселились просто так, -</a:t>
            </a:r>
            <a:br>
              <a:rPr lang="ru-RU" sz="1200" dirty="0"/>
            </a:br>
            <a:r>
              <a:rPr lang="ru-RU" sz="1200" dirty="0"/>
              <a:t>И забот, казалось, с ложку!</a:t>
            </a:r>
            <a:br>
              <a:rPr lang="ru-RU" sz="1200" dirty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Как манил апрельский свет -</a:t>
            </a:r>
            <a:br>
              <a:rPr lang="ru-RU" sz="1200" dirty="0"/>
            </a:br>
            <a:r>
              <a:rPr lang="ru-RU" sz="1200" dirty="0"/>
              <a:t>Небо, словно после стирки!</a:t>
            </a:r>
            <a:br>
              <a:rPr lang="ru-RU" sz="1200" dirty="0"/>
            </a:br>
            <a:r>
              <a:rPr lang="ru-RU" sz="1200" dirty="0"/>
              <a:t>... Гармониста Коли нет...</a:t>
            </a:r>
            <a:br>
              <a:rPr lang="ru-RU" sz="1200" dirty="0"/>
            </a:br>
            <a:r>
              <a:rPr lang="ru-RU" sz="1200" dirty="0"/>
              <a:t>Нет бараков больше, Ирка...</a:t>
            </a:r>
            <a:br>
              <a:rPr lang="ru-RU" sz="1200" dirty="0"/>
            </a:br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/>
              <a:t>Взгляд твой, как у малыша...</a:t>
            </a:r>
            <a:br>
              <a:rPr lang="ru-RU" sz="1200" dirty="0"/>
            </a:br>
            <a:r>
              <a:rPr lang="ru-RU" sz="1200" dirty="0"/>
              <a:t>Память - дрогнувшею </a:t>
            </a:r>
            <a:r>
              <a:rPr lang="ru-RU" sz="1200" dirty="0" err="1"/>
              <a:t>венкой</a:t>
            </a:r>
            <a:r>
              <a:rPr lang="ru-RU" sz="1200" dirty="0"/>
              <a:t>...</a:t>
            </a:r>
            <a:br>
              <a:rPr lang="ru-RU" sz="1200" dirty="0"/>
            </a:br>
            <a:r>
              <a:rPr lang="ru-RU" sz="1200" dirty="0"/>
              <a:t>И разодрана душа,</a:t>
            </a:r>
            <a:br>
              <a:rPr lang="ru-RU" sz="1200" dirty="0"/>
            </a:br>
            <a:r>
              <a:rPr lang="ru-RU" sz="1200" dirty="0"/>
              <a:t>Как тогда, давно - коленки..</a:t>
            </a:r>
            <a:r>
              <a:rPr lang="ru-RU" sz="1200" dirty="0">
                <a:latin typeface="helvetica neue"/>
              </a:rPr>
              <a:t>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7861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692696"/>
            <a:ext cx="73988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https://school-science.ru/2/18/31366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https://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posyolokchkalova.blogspot.com/2018/05/blog-post_30.html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litclub-phoenix.ru›publ/87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https://skc66.ru/izvestnye-lyudi-kamenska-uralskogo-literatura/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15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TM02455610[[fn=Осень]]</Template>
  <TotalTime>257</TotalTime>
  <Words>588</Words>
  <Application>Microsoft Office PowerPoint</Application>
  <PresentationFormat>Экран (4:3)</PresentationFormat>
  <Paragraphs>189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Autumn</vt:lpstr>
      <vt:lpstr>Дыханье Родины храним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Зарядка для пожилых на стуле</dc:title>
  <dc:creator>1</dc:creator>
  <cp:lastModifiedBy>1</cp:lastModifiedBy>
  <cp:revision>26</cp:revision>
  <dcterms:created xsi:type="dcterms:W3CDTF">2022-09-08T03:28:16Z</dcterms:created>
  <dcterms:modified xsi:type="dcterms:W3CDTF">2023-09-29T09:57:06Z</dcterms:modified>
</cp:coreProperties>
</file>