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2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kson-skype@E1.r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4" y="4581129"/>
            <a:ext cx="6770613" cy="1353536"/>
          </a:xfrm>
        </p:spPr>
        <p:txBody>
          <a:bodyPr/>
          <a:lstStyle/>
          <a:p>
            <a:r>
              <a:rPr lang="ru-RU" dirty="0" smtClean="0"/>
              <a:t>Подготовил: специалист по социальной работе консультативного отделения </a:t>
            </a:r>
          </a:p>
          <a:p>
            <a:r>
              <a:rPr lang="ru-RU" dirty="0" err="1" smtClean="0"/>
              <a:t>Веденская</a:t>
            </a:r>
            <a:r>
              <a:rPr lang="ru-RU" dirty="0" smtClean="0"/>
              <a:t> Ирина Павловна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764705"/>
            <a:ext cx="7642851" cy="3744416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000" dirty="0" smtClean="0"/>
              <a:t>Отчет о работе за </a:t>
            </a:r>
            <a:br>
              <a:rPr lang="ru-RU" sz="4000" dirty="0" smtClean="0"/>
            </a:br>
            <a:r>
              <a:rPr lang="ru-RU" sz="4000" dirty="0" smtClean="0"/>
              <a:t>3 квартал Диспетчерского центра связи </a:t>
            </a:r>
            <a:br>
              <a:rPr lang="ru-RU" sz="4000" dirty="0" smtClean="0"/>
            </a:br>
            <a:r>
              <a:rPr lang="ru-RU" sz="4000" dirty="0" smtClean="0"/>
              <a:t>ГАУ «КЦСОН города Каменска-Уральского»</a:t>
            </a:r>
            <a:endParaRPr lang="ru-RU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119351"/>
            <a:ext cx="2273829" cy="1705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152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ru-RU" dirty="0" smtClean="0"/>
              <a:t>В ГАУ «КЦСОН города Каменска-Уральского» в консультативном отделении находится Диспетчерский центр связи для граждан с нарушением слуха.</a:t>
            </a:r>
          </a:p>
          <a:p>
            <a:pPr algn="ctr"/>
            <a:r>
              <a:rPr lang="ru-RU" dirty="0">
                <a:solidFill>
                  <a:srgbClr val="353434"/>
                </a:solidFill>
                <a:latin typeface="verdana"/>
              </a:rPr>
              <a:t>Связь через </a:t>
            </a:r>
            <a:r>
              <a:rPr lang="ru-RU" dirty="0" err="1">
                <a:solidFill>
                  <a:srgbClr val="353434"/>
                </a:solidFill>
                <a:latin typeface="verdana"/>
              </a:rPr>
              <a:t>skype</a:t>
            </a:r>
            <a:r>
              <a:rPr lang="ru-RU" dirty="0">
                <a:solidFill>
                  <a:srgbClr val="353434"/>
                </a:solidFill>
                <a:latin typeface="verdana"/>
              </a:rPr>
              <a:t>: </a:t>
            </a:r>
            <a:r>
              <a:rPr lang="ru-RU" u="sng" dirty="0">
                <a:solidFill>
                  <a:srgbClr val="000000"/>
                </a:solidFill>
                <a:latin typeface="verdana"/>
                <a:hlinkClick r:id="rId2"/>
              </a:rPr>
              <a:t>kson-skype@E1.ru</a:t>
            </a:r>
            <a:endParaRPr lang="ru-RU" dirty="0">
              <a:solidFill>
                <a:srgbClr val="353434"/>
              </a:solidFill>
              <a:latin typeface="verdana"/>
            </a:endParaRPr>
          </a:p>
          <a:p>
            <a:pPr algn="ctr"/>
            <a:r>
              <a:rPr lang="ru-RU" dirty="0">
                <a:solidFill>
                  <a:srgbClr val="353434"/>
                </a:solidFill>
                <a:latin typeface="verdana"/>
              </a:rPr>
              <a:t>Телефон для смс: 89041743428</a:t>
            </a:r>
          </a:p>
          <a:p>
            <a:pPr algn="ctr"/>
            <a:r>
              <a:rPr lang="ru-RU" dirty="0">
                <a:solidFill>
                  <a:srgbClr val="353434"/>
                </a:solidFill>
                <a:latin typeface="verdana"/>
              </a:rPr>
              <a:t>Часы работы: Понедельник – Четверг с 8.30 – 17.30</a:t>
            </a:r>
          </a:p>
          <a:p>
            <a:pPr algn="ctr"/>
            <a:r>
              <a:rPr lang="ru-RU" dirty="0">
                <a:solidFill>
                  <a:srgbClr val="353434"/>
                </a:solidFill>
                <a:latin typeface="verdana"/>
              </a:rPr>
              <a:t>Пятница с 8.30 – 16.30</a:t>
            </a:r>
          </a:p>
          <a:p>
            <a:pPr algn="ctr"/>
            <a:r>
              <a:rPr lang="ru-RU" dirty="0">
                <a:solidFill>
                  <a:srgbClr val="353434"/>
                </a:solidFill>
                <a:latin typeface="verdana"/>
              </a:rPr>
              <a:t>обед с 12.30  до 13.18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506" y="4221088"/>
            <a:ext cx="2636912" cy="26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4558"/>
            <a:ext cx="4898219" cy="2816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1589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71600" y="731520"/>
            <a:ext cx="6572200" cy="5577800"/>
          </a:xfrm>
        </p:spPr>
        <p:txBody>
          <a:bodyPr>
            <a:normAutofit fontScale="92500"/>
          </a:bodyPr>
          <a:lstStyle/>
          <a:p>
            <a:pPr marL="45720" indent="0" algn="just">
              <a:buNone/>
            </a:pPr>
            <a:r>
              <a:rPr lang="ru-RU" dirty="0" smtClean="0"/>
              <a:t>Спектр услуг, оказываемых Диспетчерским центром очень широк. Наиболее распространенные виды обращений за 3 квартал:</a:t>
            </a:r>
          </a:p>
          <a:p>
            <a:pPr algn="just">
              <a:buFontTx/>
              <a:buChar char="-"/>
            </a:pPr>
            <a:r>
              <a:rPr lang="ru-RU" dirty="0" smtClean="0"/>
              <a:t>обращение в медицинские учреждения,2 человека,</a:t>
            </a:r>
          </a:p>
          <a:p>
            <a:pPr marL="45720" indent="0" algn="just">
              <a:buNone/>
            </a:pPr>
            <a:endParaRPr lang="ru-RU" dirty="0" smtClean="0"/>
          </a:p>
          <a:p>
            <a:pPr algn="just"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endParaRPr lang="ru-RU" dirty="0"/>
          </a:p>
          <a:p>
            <a:pPr algn="just"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endParaRPr lang="ru-RU" dirty="0"/>
          </a:p>
          <a:p>
            <a:pPr algn="just">
              <a:buFontTx/>
              <a:buChar char="-"/>
            </a:pPr>
            <a:r>
              <a:rPr lang="ru-RU" dirty="0" smtClean="0"/>
              <a:t>оформление бланков, документов</a:t>
            </a:r>
          </a:p>
          <a:p>
            <a:pPr marL="45720" indent="0" algn="just">
              <a:buNone/>
            </a:pPr>
            <a:r>
              <a:rPr lang="ru-RU" dirty="0" smtClean="0"/>
              <a:t>( заявлений, квитанций и др.),3 человека,</a:t>
            </a:r>
          </a:p>
          <a:p>
            <a:pPr algn="just">
              <a:buFontTx/>
              <a:buChar char="-"/>
            </a:pPr>
            <a:endParaRPr lang="ru-RU" dirty="0" smtClean="0"/>
          </a:p>
          <a:p>
            <a:pPr marL="45720" indent="0" algn="just">
              <a:buNone/>
            </a:pPr>
            <a:endParaRPr lang="ru-RU" dirty="0" smtClean="0"/>
          </a:p>
          <a:p>
            <a:pPr algn="just">
              <a:buFontTx/>
              <a:buChar char="-"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20888"/>
            <a:ext cx="352839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19577"/>
            <a:ext cx="3538364" cy="2215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06996"/>
            <a:ext cx="3034813" cy="2276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432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6155" y="548680"/>
            <a:ext cx="6400800" cy="403244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/>
              <a:t>жилищные </a:t>
            </a:r>
            <a:r>
              <a:rPr lang="ru-RU" dirty="0"/>
              <a:t>вопросы (оформление пособий, субсидий, материнского катала) 4 человека,</a:t>
            </a:r>
          </a:p>
          <a:p>
            <a:pPr>
              <a:buFontTx/>
              <a:buChar char="-"/>
            </a:pPr>
            <a:r>
              <a:rPr lang="ru-RU" dirty="0"/>
              <a:t>консультирование по услугам Центра,38 человек,</a:t>
            </a:r>
          </a:p>
          <a:p>
            <a:pPr>
              <a:buFontTx/>
              <a:buChar char="-"/>
            </a:pPr>
            <a:r>
              <a:rPr lang="ru-RU" dirty="0"/>
              <a:t>помощь в написании статей для размещения статей на страничке в ВК.</a:t>
            </a:r>
          </a:p>
          <a:p>
            <a:pPr>
              <a:buFontTx/>
              <a:buChar char="-"/>
            </a:pPr>
            <a:r>
              <a:rPr lang="ru-RU" dirty="0"/>
              <a:t> привлечение к участию в культурных событиях </a:t>
            </a:r>
            <a:r>
              <a:rPr lang="ru-RU" dirty="0" smtClean="0"/>
              <a:t>города и области.</a:t>
            </a:r>
          </a:p>
          <a:p>
            <a:pPr>
              <a:buFontTx/>
              <a:buChar char="-"/>
            </a:pPr>
            <a:r>
              <a:rPr lang="ru-RU" dirty="0"/>
              <a:t>п</a:t>
            </a:r>
            <a:r>
              <a:rPr lang="ru-RU" dirty="0" smtClean="0"/>
              <a:t>ривлечение спонсоров в благотворительных целей.</a:t>
            </a:r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4869159"/>
            <a:ext cx="2913142" cy="1966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47154"/>
            <a:ext cx="2248304" cy="1405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285536"/>
            <a:ext cx="1883569" cy="1360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150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7099191" cy="1793136"/>
          </a:xfrm>
        </p:spPr>
        <p:txBody>
          <a:bodyPr/>
          <a:lstStyle/>
          <a:p>
            <a:r>
              <a:rPr lang="ru-RU" sz="2000" dirty="0" smtClean="0"/>
              <a:t>Ведется совместная работа с другими </a:t>
            </a:r>
            <a:r>
              <a:rPr lang="ru-RU" sz="2000" dirty="0"/>
              <a:t>организациями города такие </a:t>
            </a:r>
            <a:r>
              <a:rPr lang="ru-RU" sz="2000" dirty="0" smtClean="0"/>
              <a:t>как управление </a:t>
            </a:r>
            <a:r>
              <a:rPr lang="ru-RU" sz="2000" dirty="0"/>
              <a:t>по </a:t>
            </a:r>
            <a:r>
              <a:rPr lang="ru-RU" sz="2000" dirty="0" smtClean="0"/>
              <a:t>физической культуре </a:t>
            </a:r>
            <a:r>
              <a:rPr lang="ru-RU" sz="2000" dirty="0"/>
              <a:t>и </a:t>
            </a:r>
            <a:r>
              <a:rPr lang="ru-RU" sz="2000" dirty="0" smtClean="0"/>
              <a:t>спорту города Каменска-Уральского. 17 сентября « Кросс Наций»  </a:t>
            </a:r>
            <a:endParaRPr lang="ru-RU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" y="19021"/>
            <a:ext cx="4222161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836712"/>
            <a:ext cx="4341774" cy="3256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7367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600" dirty="0" smtClean="0"/>
              <a:t>Ежегодный туристический слет МО ВОГ, помощь в организации отдыха.</a:t>
            </a:r>
            <a:endParaRPr lang="ru-RU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0" y="188640"/>
            <a:ext cx="4633382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172" y="1484784"/>
            <a:ext cx="4157316" cy="2466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998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937152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 smtClean="0"/>
              <a:t>Проводится совместная организация мероприятий с Каменской епархией</a:t>
            </a:r>
            <a:endParaRPr lang="ru-RU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4633382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0"/>
            <a:ext cx="3286672" cy="2465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76872"/>
            <a:ext cx="3152509" cy="208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132856"/>
            <a:ext cx="2883725" cy="288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0990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800" dirty="0" smtClean="0"/>
              <a:t>Привлечение граждан с нарушением слуха к участию в областных мероприятиях</a:t>
            </a:r>
            <a:endParaRPr lang="ru-RU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320699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660"/>
            <a:ext cx="4224419" cy="2816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72816"/>
            <a:ext cx="3218794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4465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56992"/>
            <a:ext cx="6512511" cy="2158176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В 3 квартале оказана помощь в организации областного турнира по </a:t>
            </a:r>
            <a:r>
              <a:rPr lang="ru-RU" sz="2800" dirty="0" err="1" smtClean="0"/>
              <a:t>киберспорту</a:t>
            </a:r>
            <a:r>
              <a:rPr lang="ru-RU" sz="2800" dirty="0" smtClean="0"/>
              <a:t> в </a:t>
            </a:r>
            <a:r>
              <a:rPr lang="ru-RU" sz="2800" dirty="0" err="1" smtClean="0"/>
              <a:t>г.Екатеринбург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9" y="27559"/>
            <a:ext cx="3213648" cy="2410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0648"/>
            <a:ext cx="5076056" cy="2855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332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 Конкурс детских рисунков </a:t>
            </a:r>
            <a:br>
              <a:rPr lang="ru-RU" sz="3200" dirty="0" smtClean="0"/>
            </a:br>
            <a:r>
              <a:rPr lang="ru-RU" sz="3200" dirty="0" smtClean="0"/>
              <a:t>« В гостях у сказки»</a:t>
            </a:r>
            <a:endParaRPr lang="ru-RU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4208"/>
            <a:ext cx="2241865" cy="2470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Vorobyeva_EV\Downloads\IMG-20231002-WA0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24396"/>
            <a:ext cx="338592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97299"/>
            <a:ext cx="3177520" cy="2191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0648"/>
            <a:ext cx="2141338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914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Конкурс детских рисунков </a:t>
            </a:r>
            <a:br>
              <a:rPr lang="ru-RU" sz="3200" dirty="0" smtClean="0"/>
            </a:br>
            <a:r>
              <a:rPr lang="ru-RU" sz="3200" dirty="0" smtClean="0"/>
              <a:t>« Моя семья»</a:t>
            </a:r>
            <a:endParaRPr lang="ru-RU" sz="3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666956" cy="26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122" y="0"/>
            <a:ext cx="4010397" cy="3007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897" y="1827368"/>
            <a:ext cx="2276542" cy="2360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2856"/>
            <a:ext cx="2136381" cy="3039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49456"/>
            <a:ext cx="3087924" cy="2058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562" y="3022919"/>
            <a:ext cx="1442335" cy="320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53127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356</TotalTime>
  <Words>198</Words>
  <Application>Microsoft Office PowerPoint</Application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Отчет о работе за  3 квартал Диспетчерского центра связи  ГАУ «КЦСОН города Каменска-Уральского»</vt:lpstr>
      <vt:lpstr>Презентация PowerPoint</vt:lpstr>
      <vt:lpstr>Презентация PowerPoint</vt:lpstr>
      <vt:lpstr>Презентация PowerPoint</vt:lpstr>
      <vt:lpstr>Ведется совместная работа с другими организациями города такие как управление по физической культуре и спорту города Каменска-Уральского. 17 сентября « Кросс Наций»  </vt:lpstr>
      <vt:lpstr>Ежегодный туристический слет МО ВОГ, помощь в организации отдыха.</vt:lpstr>
      <vt:lpstr>Проводится совместная организация мероприятий с Каменской епархией</vt:lpstr>
      <vt:lpstr>Привлечение граждан с нарушением слуха к участию в областных мероприятиях</vt:lpstr>
      <vt:lpstr>В 3 квартале оказана помощь в организации областного турнира по киберспорту в г.Екатеринбург. </vt:lpstr>
      <vt:lpstr> Конкурс детских рисунков  « В гостях у сказки»</vt:lpstr>
      <vt:lpstr>Конкурс детских рисунков  « Моя семья»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о работе за  3 квартал Диспетчерского центра связи  ГАУ «КЦСОН города Каменска-Уральского»</dc:title>
  <dc:creator>Воробьева Елена Валентиновна</dc:creator>
  <cp:lastModifiedBy>Воробьева Елена Валентиновна</cp:lastModifiedBy>
  <cp:revision>27</cp:revision>
  <dcterms:created xsi:type="dcterms:W3CDTF">2023-10-02T08:19:35Z</dcterms:created>
  <dcterms:modified xsi:type="dcterms:W3CDTF">2023-10-06T06:46:13Z</dcterms:modified>
</cp:coreProperties>
</file>