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6" r:id="rId11"/>
    <p:sldId id="267" r:id="rId12"/>
    <p:sldId id="265" r:id="rId13"/>
    <p:sldId id="268" r:id="rId14"/>
    <p:sldId id="271" r:id="rId15"/>
    <p:sldId id="272" r:id="rId16"/>
    <p:sldId id="269" r:id="rId17"/>
    <p:sldId id="270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030357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555652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74807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1133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944800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92404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9698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09323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5074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50945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7613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707F4-15B8-4C01-9B81-D5BF8CE45781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6327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ypreza.com/uncategorized/elementy-i-zonirovanie-iskusstvennogo-landshafta" TargetMode="External"/><Relationship Id="rId2" Type="http://schemas.openxmlformats.org/officeDocument/2006/relationships/hyperlink" Target="https://multiurok.ru/files/dizain-i-arkhitiektura-moiegho-sada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4">
                <a:lumMod val="75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9670" y="89251"/>
            <a:ext cx="9448800" cy="407629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5370" y="1660090"/>
            <a:ext cx="9838367" cy="273540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направлению: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«Садоводы и огородники»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«ОФОРМЛЕНИЕ ПЛОЩАДКИ ДЛЯ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ОТДЫХА-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БЕСЕДКИ, ПАВИЛЬОНЫ»</a:t>
            </a: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98515" y="480094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803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4322" y="818866"/>
            <a:ext cx="4816185" cy="45557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Недаром вот уже много столетий подряд беседки являются самым популярным и функциональным украшением садового декора. Под крышей садовой беседки можно спрятаться от палящего солнца и небольшого дождя, уединиться, почитать книгу или поработать, выпить прохладительные напитки. А можно собрать всю семью на обед или пригласить друзей на вечеринку на свежем воздухе. Любой отдых становится приятнее под щебет птиц и стрекотание насекомых, в окружении красивого пейзажа, наполненного ароматами природы.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015" y="965581"/>
            <a:ext cx="5878671" cy="440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519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7975" y="191069"/>
            <a:ext cx="10394707" cy="533754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Особенности конструкции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457249" y="846161"/>
            <a:ext cx="4856158" cy="45056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>Патио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376" y="1520729"/>
            <a:ext cx="7576370" cy="3751191"/>
          </a:xfrm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8106770" y="1418064"/>
            <a:ext cx="3439936" cy="3956520"/>
          </a:xfrm>
        </p:spPr>
        <p:txBody>
          <a:bodyPr>
            <a:normAutofit/>
          </a:bodyPr>
          <a:lstStyle/>
          <a:p>
            <a:pPr marL="0" lvl="0" indent="0">
              <a:buClr>
                <a:srgbClr val="4E67C8"/>
              </a:buClr>
              <a:buNone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собой открытую конструкцию довольно большой площади. Пол обустраивается по грунту, облицовывается керамической или тротуарной плиткой. Иногда патио оформляются в охотничьем дизайне – в этом случае их обязательным атрибутом становится гриль, мангал или печь для барбекю.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2932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20235" y="139891"/>
            <a:ext cx="8325835" cy="678976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Терем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7110484" y="805221"/>
            <a:ext cx="4611468" cy="455571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и компактная четырех-,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шести-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восьмиугольная беседка. Нередко поднимается над уровнем грунта на сваях (до полуметра)  — в этом случае к ней обязательно нужно пристроить удобную лесенку. Большинство строений в классическом стиле монтируются именно по этой схеме.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482" y="1007846"/>
            <a:ext cx="6559455" cy="435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993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9487" y="208129"/>
            <a:ext cx="4026790" cy="597090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Бунгало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2370" y="1414685"/>
            <a:ext cx="4217158" cy="35368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Вариант, который используется в основном в теплом климате. Также бунгало строят на пляжах, но в этом случае период его эксплуатации ограничивается летними месяцами. Имеет открытую конструкцию, редко оборудуется сплошным стеновым ограждением.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46" y="1190522"/>
            <a:ext cx="6264701" cy="419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290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563" y="0"/>
            <a:ext cx="4709179" cy="610737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Шалаш или </a:t>
            </a:r>
            <a:r>
              <a:rPr lang="ru-RU" sz="2600" dirty="0" err="1"/>
              <a:t>газебо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0107" y="709684"/>
            <a:ext cx="4420400" cy="46649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Вертикальное сооружение, приподнятое на 10-20 см относительно уровня грунта. Главной отличительной особенностью беседок данного типа является использование живых растений для оформления. В ряде случаев растения сами по себе формируют и каркас, и ограждение, так что владельцу приходится лишь выполнять своевременную подрезку.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123" y="971272"/>
            <a:ext cx="5352879" cy="414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571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76" y="109183"/>
            <a:ext cx="7013475" cy="655092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Стилевое разнообразие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346434" y="780507"/>
            <a:ext cx="4856158" cy="679994"/>
          </a:xfrm>
        </p:spPr>
        <p:txBody>
          <a:bodyPr/>
          <a:lstStyle/>
          <a:p>
            <a:pPr algn="ctr"/>
            <a:r>
              <a:rPr lang="ru-RU" dirty="0" smtClean="0"/>
              <a:t>Японский стиль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6403402" y="1476732"/>
            <a:ext cx="5088713" cy="4023315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Крыша беседки в японском стиле имеет характерную конструкцию из нескольких ярусов. Форма может быть заостренной к верху, округлой, иметь строение в виде веера или быть прямоугольной формы с 6-8 углами, изогнутыми ребрами. В цветовой гамме первые места занимают: темный орех, светлая береза, цвет сакуры, водяной лилии и рисовой бумаги.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013" y="1476732"/>
            <a:ext cx="5524500" cy="379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059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8629" y="126243"/>
            <a:ext cx="6729047" cy="665328"/>
          </a:xfrm>
        </p:spPr>
        <p:txBody>
          <a:bodyPr>
            <a:normAutofit/>
          </a:bodyPr>
          <a:lstStyle/>
          <a:p>
            <a:pPr algn="ctr"/>
            <a:r>
              <a:rPr lang="ru-RU" sz="2600" dirty="0" smtClean="0"/>
              <a:t>арабский стиль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0108" y="791571"/>
            <a:ext cx="4611468" cy="4776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обстановке важна вальяжность, броские цвета и дорогой текстиль. крыша многоуровневая, со сводами-парусами или узорчатыми рисунками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потолке. в арабском восточном стиле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большое количество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«арабской вязи»,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узора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дамаск, а также металлических объектов с фигурной перфорацией. одна из узнаваемых черт дизайна беседки в арабском стиле – колоритные подковообразные или стрельчатые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арки.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9558" y="873458"/>
            <a:ext cx="5323594" cy="461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207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139602" y="317311"/>
            <a:ext cx="5487101" cy="597090"/>
          </a:xfrm>
        </p:spPr>
        <p:txBody>
          <a:bodyPr>
            <a:normAutofit/>
          </a:bodyPr>
          <a:lstStyle/>
          <a:p>
            <a:pPr algn="ctr"/>
            <a:r>
              <a:rPr lang="ru-RU" sz="2600" dirty="0" smtClean="0"/>
              <a:t>китайский стиль</a:t>
            </a:r>
            <a:endParaRPr lang="ru-RU" sz="2600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6373504" y="1064526"/>
            <a:ext cx="4707003" cy="43100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китайских интерьерах организация пространства соответствует философскому учению 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фен-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востоке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размещаются беседки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дерева, окрашенного в черный цвет, или стали – в белый. На Севере –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декоративные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конструкции из кирпича, камня и гранита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Юге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дерево. 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западе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гранит, кирпич, камень и металл. Крыша беседки в китайском стиле отличается сложной конструкцией стропильной системы, состоящей из двух или трех уровней. При этом стены беседки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остаются легкими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открытыми.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698" y="914401"/>
            <a:ext cx="6095808" cy="4320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140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8569" y="208130"/>
            <a:ext cx="9049167" cy="556146"/>
          </a:xfrm>
        </p:spPr>
        <p:txBody>
          <a:bodyPr>
            <a:normAutofit/>
          </a:bodyPr>
          <a:lstStyle/>
          <a:p>
            <a:pPr algn="ctr"/>
            <a:r>
              <a:rPr lang="ru-RU" sz="2600" dirty="0" err="1"/>
              <a:t>прованс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4072" y="887104"/>
            <a:ext cx="5116435" cy="4487481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Черта, характерная для беседки-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прованс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архаика. В оформлении стен беседки будут уместны гранитные камни,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грубые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половые доски,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потолок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простая побелка. Главный цветовой оттенок – сливочно-шерстяной, нарочито неаккуратный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371" y="1296537"/>
            <a:ext cx="5397690" cy="397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3995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167186"/>
            <a:ext cx="10396882" cy="692624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Хай Тек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7970" y="1078174"/>
            <a:ext cx="4802537" cy="42964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Главной </a:t>
            </a:r>
            <a:r>
              <a:rPr lang="ru-RU" dirty="0" smtClean="0"/>
              <a:t>чертой </a:t>
            </a:r>
            <a:r>
              <a:rPr lang="ru-RU" dirty="0"/>
              <a:t>является сочетание двух материалов – стекла и стали. При этом для обеспечения комфортного микроклимата внутри очень часто приходится устанавливать дополнительное оборудование – кондиционеры, вентиляторы и т.д. Данные сооружения сложно называть удобными для длительного отдыха, ведь они ориентированы, скорее, на проведение деловых переговоров.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4929" y="1281574"/>
            <a:ext cx="5932431" cy="388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169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996" y="0"/>
            <a:ext cx="3890313" cy="706272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шале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64573" y="832514"/>
            <a:ext cx="4925367" cy="42827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Беседки в стиле шале строят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из древесины и камня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Крыша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стиле шале – нестандартная: двускатная, покатая, сильно нависающая над стенами беседки. Зимой на ее поверхности создается равномерная снежная шуба, которая будет препятствовать потери тепла. Пол выкладывают каменной плиткой или массивными влагоустойчивыми деревянными досками.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244" y="954704"/>
            <a:ext cx="6268285" cy="416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493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126243"/>
            <a:ext cx="10396882" cy="692624"/>
          </a:xfrm>
        </p:spPr>
        <p:txBody>
          <a:bodyPr>
            <a:normAutofit/>
          </a:bodyPr>
          <a:lstStyle/>
          <a:p>
            <a:pPr algn="ctr"/>
            <a:r>
              <a:rPr lang="ru-RU" sz="2600" dirty="0" smtClean="0"/>
              <a:t>итальянский стиль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41994" y="818868"/>
            <a:ext cx="4338513" cy="455571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концепция итальянской беседки проста – полный круговой обзор и крыша над головой. От других стилей ее отличает ажурная решетка вместо стен и стеклянная дверь (если беседка закрытая) с переплетами. Идеальный фон беседки в итальянском стиле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кремовый.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1385" y="968991"/>
            <a:ext cx="4810125" cy="440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158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тер Green Glade 3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19800" cy="451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авильон садовый Blooma Shamal 300 х 300 х 270 см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4906" y="0"/>
            <a:ext cx="6763819" cy="451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97704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Навес над бассейно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84155" cy="526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авильон садовый «Тауэр» 2.9х2.9 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0774" y="-724368"/>
            <a:ext cx="5991225" cy="599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02737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74759" y="1171575"/>
            <a:ext cx="3794078" cy="4615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ли вами построена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беседка или павильон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деревенском стиле, восточная пагода, тропическое бунгало или классическая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альтанка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не столь важно. Куда важнее, чтобы стиль сооружения гармонировал с окружающими объектами, а само строение было качественным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функциональным.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697" y="481084"/>
            <a:ext cx="7074089" cy="5305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835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 ИНФОРМАЦИИ: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multiurok.ru/files/dizain-i-arkhitiektura-moiegho-sada.html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mypreza.com/uncategorized/elementy-i-zonirovanie-iskusstvennogo-landshafta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071951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Спасибо за внимание!.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129</TotalTime>
  <Words>750</Words>
  <Application>Microsoft Office PowerPoint</Application>
  <PresentationFormat>Произвольный</PresentationFormat>
  <Paragraphs>39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Gallery</vt:lpstr>
      <vt:lpstr>ГАУ «КЦСОН ГОРОДА КАМЕНСКА-УРАЛЬСКОГО»</vt:lpstr>
      <vt:lpstr>Слайд 2</vt:lpstr>
      <vt:lpstr>Особенности конструкции</vt:lpstr>
      <vt:lpstr>Терем</vt:lpstr>
      <vt:lpstr>Бунгало</vt:lpstr>
      <vt:lpstr>Шалаш или газебо</vt:lpstr>
      <vt:lpstr>Стилевое разнообразие</vt:lpstr>
      <vt:lpstr>арабский стиль</vt:lpstr>
      <vt:lpstr>китайский стиль</vt:lpstr>
      <vt:lpstr>прованс</vt:lpstr>
      <vt:lpstr>Хай Тек</vt:lpstr>
      <vt:lpstr>шале</vt:lpstr>
      <vt:lpstr>итальянский стиль</vt:lpstr>
      <vt:lpstr>Слайд 14</vt:lpstr>
      <vt:lpstr>Слайд 15</vt:lpstr>
      <vt:lpstr>Слайд 16</vt:lpstr>
      <vt:lpstr>ИСТОЧНИКИ ИНФОРМАЦИИ:</vt:lpstr>
      <vt:lpstr>Слайд 18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профессиональное образовательное учреждение «Кузнецкий техникум сервиса и дизайна» им. Волкова В.А.</dc:title>
  <dc:creator>paccifick</dc:creator>
  <cp:lastModifiedBy>Shafikova_GA</cp:lastModifiedBy>
  <cp:revision>15</cp:revision>
  <dcterms:created xsi:type="dcterms:W3CDTF">2017-04-19T13:57:01Z</dcterms:created>
  <dcterms:modified xsi:type="dcterms:W3CDTF">2023-09-13T06:03:09Z</dcterms:modified>
</cp:coreProperties>
</file>