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56" r:id="rId3"/>
    <p:sldId id="259" r:id="rId4"/>
    <p:sldId id="260" r:id="rId5"/>
    <p:sldId id="271" r:id="rId6"/>
    <p:sldId id="272" r:id="rId7"/>
    <p:sldId id="273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74" r:id="rId16"/>
    <p:sldId id="275" r:id="rId17"/>
    <p:sldId id="276" r:id="rId18"/>
    <p:sldId id="269" r:id="rId19"/>
    <p:sldId id="270" r:id="rId20"/>
    <p:sldId id="262" r:id="rId21"/>
    <p:sldId id="27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86092" autoAdjust="0"/>
  </p:normalViewPr>
  <p:slideViewPr>
    <p:cSldViewPr>
      <p:cViewPr varScale="1">
        <p:scale>
          <a:sx n="91" d="100"/>
          <a:sy n="91" d="100"/>
        </p:scale>
        <p:origin x="-139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214290"/>
            <a:ext cx="7772400" cy="1470025"/>
          </a:xfrm>
        </p:spPr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  <a:latin typeface="Segoe Print" pitchFamily="2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1714488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accent5">
                    <a:lumMod val="75000"/>
                  </a:schemeClr>
                </a:solidFill>
                <a:latin typeface="Segoe Light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8727" y="2906713"/>
            <a:ext cx="7065985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419204" y="4419600"/>
            <a:ext cx="7115196" cy="1143000"/>
          </a:xfrm>
        </p:spPr>
        <p:txBody>
          <a:bodyPr anchor="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71604" y="1600200"/>
            <a:ext cx="35280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87404" y="1600200"/>
            <a:ext cx="35280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79504" y="1535113"/>
            <a:ext cx="35280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79504" y="2174875"/>
            <a:ext cx="35280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87404" y="1535113"/>
            <a:ext cx="35280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7404" y="2174875"/>
            <a:ext cx="35280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83453-07CD-4C03-9425-31D384EE36B5}" type="datetimeFigureOut">
              <a:rPr lang="ru-RU" smtClean="0"/>
              <a:pPr/>
              <a:t>05.10.2023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71604" y="274638"/>
            <a:ext cx="711519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71604" y="1600200"/>
            <a:ext cx="711519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83453-07CD-4C03-9425-31D384EE36B5}" type="datetimeFigureOut">
              <a:rPr lang="ru-RU" smtClean="0"/>
              <a:pPr/>
              <a:t>05.10.2023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68353E-EC92-4E3F-9952-C0D154F150C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7" r:id="rId8"/>
    <p:sldLayoutId id="2147483658" r:id="rId9"/>
    <p:sldLayoutId id="2147483659" r:id="rId10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Segoe Print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002060"/>
          </a:solidFill>
          <a:latin typeface="Segoe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002060"/>
          </a:solidFill>
          <a:latin typeface="Segoe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002060"/>
          </a:solidFill>
          <a:latin typeface="Segoe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002060"/>
          </a:solidFill>
          <a:latin typeface="Segoe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002060"/>
          </a:solidFill>
          <a:latin typeface="Segoe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images/search?from=tabbar&amp;img_url=https://i.pinimg.com/originals/73/e3/cb/73e3cb7f8840e7271f36b6e786315012.jpg&amp;lr=139142&amp;pos=6&amp;rpt=simage&amp;text=&#1074;&#1080;&#1090;&#1072;&#1084;&#1080;&#1085;%20&#1057;%20&#1080;%20&#1042;5%20(&#1087;&#1072;&#1085;&#1090;&#1077;&#1085;&#1086;&#1083;),%20" TargetMode="External"/><Relationship Id="rId7" Type="http://schemas.openxmlformats.org/officeDocument/2006/relationships/hyperlink" Target="https://yandex.ru/images/search?from=tabbar&amp;img_url=https://cdn.yemek.com/uploads/2018/08/yas-maya-maskesi.jpg&amp;lr=139142&amp;pos=38&amp;rpt=simage&amp;text=&#1076;&#1088;&#1086;&#1078;&#1078;&#1077;&#1074;&#1072;&#1103;%20&#1084;&#1072;&#1089;&#1082;&#1072;%20&#1076;&#1083;&#1103;%20&#1083;&#1080;&#1094;&#1072;%20&#1087;&#1086;&#1078;&#1080;&#1083;&#1099;&#1084;" TargetMode="External"/><Relationship Id="rId2" Type="http://schemas.openxmlformats.org/officeDocument/2006/relationships/hyperlink" Target="https://dzen.ru/a/ZFEjqKiC2U26s4jQ?utm_referer=yandex.ru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edaboutme.ru/articles/ukhod_za_kozhey_posle_shestidesyati_let/" TargetMode="External"/><Relationship Id="rId5" Type="http://schemas.openxmlformats.org/officeDocument/2006/relationships/hyperlink" Target="https://yandex.ru/images/search?from=tabbar&amp;img_url=https://postila.ru/data/1c/15/8a/9f/1c158a9fb95b96b88d968364a1560819766c87d300cf1da22315ff1786f511cc.jpg&amp;lr=139142&amp;pos=1&amp;rpt=simage&amp;text=&#1089;&#1072;&#1084;&#1086;&#1084;&#1072;&#1089;&#1089;&#1072;&#1078;%20&#1083;&#1080;&#1094;&#1072;%20&#1087;&#1086;&#1089;&#1083;&#1077;%2060%20&#1083;&#1077;&#1090;" TargetMode="External"/><Relationship Id="rId4" Type="http://schemas.openxmlformats.org/officeDocument/2006/relationships/hyperlink" Target="https://yandex.ru/images/search?from=tabbar&amp;img_url=https://avatars.mds.yandex.net/getmpic/3916156/img_id5344756862062364496.jpeg/orig&amp;lr=139142&amp;pos=6&amp;rpt=simage&amp;text=&#1092;&#1077;&#1088;&#1091;&#1083;&#1086;&#1074;&#1091;&#1102;%20&#1082;&#1080;&#1089;&#1083;&#1086;&#1090;&#1091;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mtClean="0"/>
              <a:t>Заголовок слайда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mtClean="0"/>
              <a:t>Подзаголовок слайда</a:t>
            </a:r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75"/>
            <a:ext cx="915546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488" y="0"/>
            <a:ext cx="917262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ГАУ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«КЦСОН города Каменска-Уральского»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Школа пожилого возраста по направлению: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« </a:t>
            </a:r>
            <a:r>
              <a:rPr lang="ru-RU" sz="36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Обучение навыкам ухода»</a:t>
            </a:r>
          </a:p>
          <a:p>
            <a:pPr algn="ctr"/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Тема: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«Уход 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за увядающей кожей лица в пожилом </a:t>
            </a:r>
            <a:r>
              <a:rPr lang="ru-RU" sz="36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возрасте».</a:t>
            </a:r>
            <a:endParaRPr lang="ru-RU" sz="36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endParaRPr lang="ru-RU" sz="3600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Руководитель: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специалист по социальной работе 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Бабинова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 Н.Д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675" y="1167188"/>
            <a:ext cx="7114649" cy="45236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4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43507" y="4437112"/>
            <a:ext cx="885698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Уход за </a:t>
            </a:r>
            <a:r>
              <a:rPr lang="ru-RU" sz="4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увядающей кожей: </a:t>
            </a:r>
            <a:endParaRPr lang="ru-RU" sz="4400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lang="ru-RU" sz="4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советов для красоты и здоровья лица</a:t>
            </a:r>
            <a:endParaRPr lang="ru-RU" sz="4400" b="1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964488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Начнем с печального факта: ни одному крему не под силу убрать морщины и сделать нас на 10 лет моложе. Но комплексный уход за лицом, сочетание косметических и косметологических процедур, действительно, могут убавить несколько лет и придать нам свежесть.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 все системы организма, наше лицо нуждается в уходе с ранних лет. В юности достаточно лишь очищения и увлажнения, но чем старше мы становимся, тем больше вредного воздействия окружающей среды испытывает наша кожа, тем хуже работают естественные функции защиты и выработки необходимых для красоты и тонуса веществ.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60 лет кожа становится слабой, тонкой и обезвоженной, усугубляются морщины и сильнее заметно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обвисание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лица (особенно у женщин со славянским типом старения), а восстановление после косметологических процедур или травм идет хуже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косметических средств – обеспечить восстановление, защиту и мягкую активацию естественных функций кожи.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324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552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808" y="0"/>
            <a:ext cx="9144000" cy="68788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У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большинства женщин пожилого возраста кожа лица и шеи отличается наличием мелких и глубоких морщин, дряблостью и обвислостью. Это объясняется тем, что в организме в небольшом количестве вырабатывается коллаген — вещество, отвечающее на гладкость, упругость и молодость покрова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Снижение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подкожных желез обуславливает смену типа кожи. Если в молодом возрасте вы постоянно страдали от чрезмерной жирности, то в пожилом возрасте эта проблема отпадет сама собой, и вы начнете искать способы глубокого увлажнения и питания. Кожа пожилых людей зачастую очень сухая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Немало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шестидесятилетних женщин отмечают появление пигментных пятен на лице. С годами клетки кожи теряют способность блокировать синтез меланина — гормона, являющегося причиной чрезмерной пигментации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Кожный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покров пожилых людей отличается гиперчувствительностью, неоднородным цветом, наличием отеков, шелушений и раздражений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Прогнозы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действительно неутешительные, но не нужно отчаиваться и складывать руки. В любом возрасте женщина может выглядеть привлекательно. Ведь к ее услугам прогрессивные салонные процедуры, новинки косметической индустрии и, конечно же, проверенные народные рецепты, которые еще в древности помогали дамам следить за своей внешностью и притягивать восхищенные взгляды.</a:t>
            </a:r>
          </a:p>
        </p:txBody>
      </p:sp>
    </p:spTree>
    <p:extLst>
      <p:ext uri="{BB962C8B-B14F-4D97-AF65-F5344CB8AC3E}">
        <p14:creationId xmlns:p14="http://schemas.microsoft.com/office/powerpoint/2010/main" xmlns="" val="313785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42" y="0"/>
            <a:ext cx="9135376" cy="685799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644008" y="260648"/>
            <a:ext cx="442082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Домашний уход за </a:t>
            </a:r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увядающим покровом </a:t>
            </a: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олжен включать: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8590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496" y="116632"/>
            <a:ext cx="9144000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50 лет выработка эстрогенов, отвечающих за увлажнение кожи и продуцирование собственной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гиалуроновой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кислоты, снижается. Проявляется дефицит собственных жиров (липидов).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средства для ухода за лицом после 60 лет должны 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обязательно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содержать вещества, направленные на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увлажнение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кожи: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церамиды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масла, липиды,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гиалуроновую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кислоту. Увлажнять кожу нужно каждый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день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не забывая про зону шеи и декольте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Еще одна ярко выраженная проблема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потеря кожей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защитных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свойств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Выбирая уход, необходимо учесть,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нем должны быть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антиоксиданты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натурального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происхождения 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растительные экстракты)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запатентованные комплексы (с витаминами А, С, Е).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7884" y="764704"/>
            <a:ext cx="1603623" cy="21381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47646" y="3737631"/>
            <a:ext cx="4063861" cy="2126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602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9944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7504" y="188640"/>
            <a:ext cx="4572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Для ухода за кожей в зрелом возрасте необходимы сыворотки – они наносятся на очищенную кожу и усиливают действие крема. Современная косметическая индустрия предлагает широкий выбор сывороток, необходимых для зрелого лица: с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гиалуроновой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кислотой,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ретинолом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пептидами, витаминами и так далее. Сыворотки можно сочетать друг с другом и чередовать.</a:t>
            </a:r>
          </a:p>
        </p:txBody>
      </p:sp>
    </p:spTree>
    <p:extLst>
      <p:ext uri="{BB962C8B-B14F-4D97-AF65-F5344CB8AC3E}">
        <p14:creationId xmlns:p14="http://schemas.microsoft.com/office/powerpoint/2010/main" xmlns="" val="3326883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6016"/>
            <a:ext cx="9108504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Не стоит пренебрегать очищением, но оно должно быть максимально бережным. Ни в коем случае не использовать спиртосодержащие лосьоны и тоники. Подойдут мягкие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отшелушивающие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средства, которые уберут ороговевшие клетки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Как и в юности, в зрелом возрасте обязательно использование солнцезащитных средств. Для пожилой кожи солнце представляет еще большую опасность. Оно усиливает обезвоживание, а также провоцирует возникновение пигментных или белых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пятен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(витилиго). Даже в пасмурный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день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лучше пользоваться кремом с фактором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защиты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15-25 SPF, а на открытом солнце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40-50 SPF. Кстати, уменьшить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пигментацию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помогут косметические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продукты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содержащие фруктовые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кислоты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яблочную, гликолевую и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</a:p>
          <a:p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олочную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витамин С и В5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пантенол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экстракт солодки и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феруловую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кислоту.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8064" y="2852936"/>
            <a:ext cx="3824830" cy="321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2047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353" y="0"/>
            <a:ext cx="5374441" cy="413348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2289" y="-29717"/>
            <a:ext cx="4996754" cy="41631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3888541"/>
            <a:ext cx="4172289" cy="296945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72289" y="3888541"/>
            <a:ext cx="4996754" cy="2899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1520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496" y="44624"/>
            <a:ext cx="9144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Убрать мелкие морщины и подтянуть овал лица поможет самомассаж и гимнастика, но делать их нужно регулярно и последовательно. Задача этой методики – расслабить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спазмированные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мышцы, а провисшие, напротив, привести в тонус. Массаж включает множество упражнений – пощипывание,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проминание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легкое растяжение – в Интернете множество мастер-классов, по которым можно составить подходящий комплекс упражнений. Главное не забывать первостепенный принцип: бережность и аккуратность – прежде всего!</a:t>
            </a:r>
          </a:p>
          <a:p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Здоровье нашей кожи идет изнутри. Она – лакмусовая бумажка состояния ЖКТ, половой, эндокринной системы женщины. Очень важно следить за здоровьем кишечника, а также не пренебрегать приемом витаминов и микроэлементов. Витамин А (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ретинол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оказывает противовоспалительное действие, стимулирует регенерацию, витамины группы В предотвращают преждевременное старение, разглаживают морщины, витамин С стимулирует выработку коллагена, витамин К способствует борьбе с пигментными пятнами.</a:t>
            </a:r>
          </a:p>
        </p:txBody>
      </p:sp>
    </p:spTree>
    <p:extLst>
      <p:ext uri="{BB962C8B-B14F-4D97-AF65-F5344CB8AC3E}">
        <p14:creationId xmlns:p14="http://schemas.microsoft.com/office/powerpoint/2010/main" xmlns="" val="383033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6" y="0"/>
            <a:ext cx="91364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6013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0" y="0"/>
            <a:ext cx="913832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680" y="12680"/>
            <a:ext cx="91383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Для усиления эффекта от промышленной косметики можно использовать и домашние средства. Например, самодельные маски. Сделает кожу чище и белее маска из перемолотой овсянки.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Маска с желатином, оливковым маслом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витаминами А и Е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их можно недорого купить в любой аптеке)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послужит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источником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естественного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коллагена.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Маска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желтка, оливкового масла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нескольких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капель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лимонного сока поможет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бороться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морщинами.</a:t>
            </a:r>
          </a:p>
        </p:txBody>
      </p:sp>
    </p:spTree>
    <p:extLst>
      <p:ext uri="{BB962C8B-B14F-4D97-AF65-F5344CB8AC3E}">
        <p14:creationId xmlns:p14="http://schemas.microsoft.com/office/powerpoint/2010/main" xmlns="" val="2327008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125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2636912"/>
            <a:ext cx="851797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Рецепты натуральных масок и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скрабов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увядающей кожи.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167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9944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16632"/>
            <a:ext cx="9108504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Скраб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 меда и овсянки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столовой ложке меда натурального добавьте немного овсяной муки. Мед должен быть жидким. Полученный состав распределите по коже, мягко массируя и втирая. По истечению 8 — 10 минут смойте состав водой.</a:t>
            </a:r>
          </a:p>
          <a:p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Маска из гороховой муки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Соедините гороховую муку (1.5 ст. л.) и жирную сметану в таком же количестве. Старательно перемешайте ингредиенты. Смесь толстым слоем нанесите на шею и лицо, и оставьте на 20 — 25 минут. В завершение омолаживающей процедуры умойтесь водой (теплой), протрите кожу тоником и распределите увлажняющее средство.</a:t>
            </a:r>
          </a:p>
        </p:txBody>
      </p:sp>
    </p:spTree>
    <p:extLst>
      <p:ext uri="{BB962C8B-B14F-4D97-AF65-F5344CB8AC3E}">
        <p14:creationId xmlns:p14="http://schemas.microsoft.com/office/powerpoint/2010/main" xmlns="" val="4182933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472479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4869160"/>
            <a:ext cx="9144000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Дрожжевая маска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Возьмите столовую ложку свежих дрожжей, яйцо, неполную чайную ложку сока лимона. В смесь добавьте десертную ложку масла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жожоба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немного теплого меда. Маска накладывается толстым слоем. Через 25 — 30 минут ее нужно смыть теплой водой.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414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Полностью убрать капитальные проблемы с лицом, такие как выраженные морщины и заломы, птоз (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обвисание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тканей) под силу только профессиональному косметологу и сложным процедурам. В числе наиболее востребованных для возрастной кожи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Круговая подтяжка лица – это самый радикальный метод, позволяющий разом решить многие проблемы, но и имеющий много побочных эффектов.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Контурная пластика – введение под кожу контурного геля на основе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гиалуроновой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кислоты, позволяющее сделать овал лица четким.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Биоревитализация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биорепарация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точечные уколы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гиалуроновой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кислоты, которые напитывают и увлажняют кожу, делая ее более подтянутой.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SMAS-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лифтинг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импульс ультразвука действует на слой кожи между жировой клетчаткой и мышцами, восстанавливая четкие контуры лица.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Эстетической хирургии и инъекций не стоит бояться. Главное, прибегая к помощи медиков помнить, что во всем хороша мера, а свое лицо нужно доверять только дипломированным медикам-косметологам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И, конечно, для продления молодости лица очень важен правильный рацион питания и микроклимат в помещении.</a:t>
            </a:r>
          </a:p>
        </p:txBody>
      </p:sp>
    </p:spTree>
    <p:extLst>
      <p:ext uri="{BB962C8B-B14F-4D97-AF65-F5344CB8AC3E}">
        <p14:creationId xmlns:p14="http://schemas.microsoft.com/office/powerpoint/2010/main" xmlns="" val="203112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22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Источники:</a:t>
            </a:r>
          </a:p>
          <a:p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dzen.ru/a/ZFEjqKiC2U26s4jQ?utm_referer=yandex.ru</a:t>
            </a:r>
            <a:endParaRPr lang="ru-RU" dirty="0" smtClean="0"/>
          </a:p>
          <a:p>
            <a:endParaRPr lang="ru-RU" dirty="0" smtClean="0"/>
          </a:p>
          <a:p>
            <a:r>
              <a:rPr lang="en-US" dirty="0">
                <a:hlinkClick r:id="rId3"/>
              </a:rPr>
              <a:t>https://yandex.ru/images/search?from=tabbar&amp;img_url=https%3A%2F%2Fi.pinimg.com%2Foriginals%2F73%2Fe3%2Fcb%2F73e3cb7f8840e7271f36b6e786315012.jpg&amp;lr=139142&amp;pos=6&amp;rpt=simage&amp;text=</a:t>
            </a:r>
            <a:r>
              <a:rPr lang="ru-RU" dirty="0">
                <a:hlinkClick r:id="rId3"/>
              </a:rPr>
              <a:t>витамин%20С%20и%20В5%20(</a:t>
            </a:r>
            <a:r>
              <a:rPr lang="ru-RU" dirty="0" err="1">
                <a:hlinkClick r:id="rId3"/>
              </a:rPr>
              <a:t>пантенол</a:t>
            </a:r>
            <a:r>
              <a:rPr lang="ru-RU" dirty="0">
                <a:hlinkClick r:id="rId3"/>
              </a:rPr>
              <a:t>)%2</a:t>
            </a:r>
            <a:r>
              <a:rPr lang="en-US" dirty="0" smtClean="0">
                <a:hlinkClick r:id="rId3"/>
              </a:rPr>
              <a:t>C%20</a:t>
            </a:r>
            <a:endParaRPr lang="ru-RU" dirty="0" smtClean="0"/>
          </a:p>
          <a:p>
            <a:endParaRPr lang="ru-RU" dirty="0" smtClean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yandex.ru/images/search?from=tabbar&amp;img_url=https%3A%2F%2Favatars.mds.yandex.net%2Fgetmpic%2F3916156%2Fimg_id5344756862062364496.jpeg%2Forig&amp;lr=139142&amp;pos=6&amp;rpt=simage&amp;text=</a:t>
            </a:r>
            <a:r>
              <a:rPr lang="ru-RU" dirty="0">
                <a:hlinkClick r:id="rId4"/>
              </a:rPr>
              <a:t>феруловую%20кислоту</a:t>
            </a:r>
            <a:r>
              <a:rPr lang="ru-RU" dirty="0" smtClean="0"/>
              <a:t>.</a:t>
            </a:r>
          </a:p>
          <a:p>
            <a:endParaRPr lang="ru-RU" dirty="0" smtClean="0"/>
          </a:p>
          <a:p>
            <a:r>
              <a:rPr lang="en-US" dirty="0">
                <a:hlinkClick r:id="rId5"/>
              </a:rPr>
              <a:t>https://yandex.ru/images/search?from=tabbar&amp;img_url=https%3A%2F%2Fpostila.ru%2Fdata%2F1c%2F15%2F8a%2F9f%2F1c158a9fb95b96b88d968364a1560819766c87d300cf1da22315ff1786f511cc.jpg&amp;lr=139142&amp;pos=1&amp;rpt=simage&amp;text=</a:t>
            </a:r>
            <a:r>
              <a:rPr lang="ru-RU" dirty="0" smtClean="0">
                <a:hlinkClick r:id="rId5"/>
              </a:rPr>
              <a:t>самомассаж%20лица%20после%2060%20лет</a:t>
            </a:r>
            <a:endParaRPr lang="ru-RU" dirty="0" smtClean="0"/>
          </a:p>
          <a:p>
            <a:endParaRPr lang="ru-RU" dirty="0" smtClean="0"/>
          </a:p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dzen.ru/a/ZFEjqKiC2U26s4jQ?utm_referer=yandex.ru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6"/>
              </a:rPr>
              <a:t>https://medaboutme.ru/articles/ukhod_za_kozhey_posle_shestidesyati_let</a:t>
            </a:r>
            <a:r>
              <a:rPr lang="en-US" dirty="0" smtClean="0">
                <a:hlinkClick r:id="rId6"/>
              </a:rPr>
              <a:t>/</a:t>
            </a:r>
            <a:endParaRPr lang="ru-RU" dirty="0" smtClean="0"/>
          </a:p>
          <a:p>
            <a:endParaRPr lang="ru-RU" dirty="0"/>
          </a:p>
          <a:p>
            <a:r>
              <a:rPr lang="en-US" dirty="0">
                <a:hlinkClick r:id="rId7"/>
              </a:rPr>
              <a:t>https://yandex.ru/images/search?from=tabbar&amp;img_url=https%3A%2F%2Fcdn.yemek.com%2Fuploads%2F2018%2F08%2Fyas-maya-maskesi.jpg&amp;lr=139142&amp;pos=38&amp;rpt=simage&amp;text=</a:t>
            </a:r>
            <a:r>
              <a:rPr lang="ru-RU" dirty="0" smtClean="0">
                <a:hlinkClick r:id="rId7"/>
              </a:rPr>
              <a:t>дрожжевая%20маска%20для%20лица%20пожилым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3932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915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S_RU_RU_6_8March_StylishFlowersOnWhite_2007v_Russ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419A8E1-C6EB-4260-AC68-A497561CCE2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Шаблон оформления сo стилизованными цветами</Template>
  <TotalTime>84</TotalTime>
  <Words>1255</Words>
  <Application>Microsoft Office PowerPoint</Application>
  <PresentationFormat>Экран (4:3)</PresentationFormat>
  <Paragraphs>107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MS_RU_RU_6_8March_StylishFlowersOnWhite_2007v_Russia</vt:lpstr>
      <vt:lpstr>Заголовок слайда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слайда</dc:title>
  <dc:subject>Шаблон оформления</dc:subject>
  <dc:creator>ДНС</dc:creator>
  <cp:keywords/>
  <dc:description>Корпорация Майкрософт
Шаблон оформления</dc:description>
  <cp:lastModifiedBy>Shafikova_GA</cp:lastModifiedBy>
  <cp:revision>10</cp:revision>
  <dcterms:created xsi:type="dcterms:W3CDTF">2023-08-13T10:33:05Z</dcterms:created>
  <dcterms:modified xsi:type="dcterms:W3CDTF">2023-10-05T06:09:09Z</dcterms:modified>
  <cp:category>Шаблон оформления</cp:category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TC103899619990</vt:lpwstr>
  </property>
</Properties>
</file>