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91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9" r:id="rId33"/>
    <p:sldId id="290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14" autoAdjust="0"/>
    <p:restoredTop sz="94660"/>
  </p:normalViewPr>
  <p:slideViewPr>
    <p:cSldViewPr snapToGrid="0">
      <p:cViewPr varScale="1">
        <p:scale>
          <a:sx n="91" d="100"/>
          <a:sy n="91" d="100"/>
        </p:scale>
        <p:origin x="-522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4/26/2023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212" y="4981903"/>
            <a:ext cx="8534400" cy="1012496"/>
          </a:xfrm>
        </p:spPr>
        <p:txBody>
          <a:bodyPr>
            <a:normAutofit/>
          </a:bodyPr>
          <a:lstStyle/>
          <a:p>
            <a:r>
              <a:rPr lang="ru-RU" sz="1400" dirty="0" smtClean="0"/>
              <a:t>Руководитель: Специалист по социальной работе  </a:t>
            </a:r>
            <a:r>
              <a:rPr lang="ru-RU" sz="1400" dirty="0" err="1" smtClean="0"/>
              <a:t>Паначева</a:t>
            </a:r>
            <a:r>
              <a:rPr lang="ru-RU" sz="1400" dirty="0" smtClean="0"/>
              <a:t> Г.А. </a:t>
            </a:r>
            <a:endParaRPr lang="ru-RU" sz="1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4212" y="685800"/>
            <a:ext cx="9752560" cy="4516821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ГАУ «КЦСОН города Каменска-Уральского»</a:t>
            </a:r>
          </a:p>
          <a:p>
            <a:pPr algn="ctr"/>
            <a:endParaRPr lang="ru-RU" dirty="0" smtClean="0"/>
          </a:p>
          <a:p>
            <a:pPr algn="ctr">
              <a:buNone/>
            </a:pPr>
            <a:r>
              <a:rPr lang="ru-RU" dirty="0" smtClean="0"/>
              <a:t>Школа пожилого возраста по направлению</a:t>
            </a:r>
          </a:p>
          <a:p>
            <a:pPr algn="ctr">
              <a:buNone/>
            </a:pPr>
            <a:r>
              <a:rPr lang="ru-RU" dirty="0" smtClean="0"/>
              <a:t> «Социальный туризм»</a:t>
            </a:r>
          </a:p>
          <a:p>
            <a:pPr algn="ctr">
              <a:buNone/>
            </a:pPr>
            <a:r>
              <a:rPr lang="ru-RU" sz="3200" dirty="0" smtClean="0"/>
              <a:t>Тема: «Гусь Хрустальный – экскурсия по памятникам культуры»</a:t>
            </a:r>
            <a:endParaRPr lang="ru-RU" sz="3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ТОП-17 Главные достопримечательности Гусь-Хрустального и окрестностей: куда сходить и что посмотреть, фото с описанием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695000" y="341634"/>
            <a:ext cx="9843372" cy="6080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54276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83477" y="685799"/>
            <a:ext cx="9291144" cy="5609897"/>
          </a:xfrm>
        </p:spPr>
        <p:txBody>
          <a:bodyPr>
            <a:normAutofit/>
          </a:bodyPr>
          <a:lstStyle/>
          <a:p>
            <a:r>
              <a:rPr lang="ru-RU" dirty="0"/>
              <a:t>Краткое описание</a:t>
            </a:r>
            <a:br>
              <a:rPr lang="ru-RU" dirty="0"/>
            </a:br>
            <a:r>
              <a:rPr lang="ru-RU" dirty="0"/>
              <a:t>Город с оригинальным названием Гусь-Хрустальный находится во Владимирской области. Он расположен в Мещёрском крае, в 50-ти км от Владимира. Здешних жителей называют </a:t>
            </a:r>
            <a:r>
              <a:rPr lang="ru-RU" dirty="0" err="1"/>
              <a:t>гусевчанами</a:t>
            </a:r>
            <a:r>
              <a:rPr lang="ru-RU" dirty="0"/>
              <a:t>.</a:t>
            </a:r>
          </a:p>
          <a:p>
            <a:r>
              <a:rPr lang="ru-RU" dirty="0"/>
              <a:t>В 1765 году купец А. В. Мальцев основал на берегу реки Гусь стекольный завод. Впоследствии предприятие стало крупнейшим в Европе. Рабочий посёлок при заводе стал именоваться Гусь-Хрустальный, статус города он получил только в начале XX века.</a:t>
            </a:r>
          </a:p>
          <a:p>
            <a:r>
              <a:rPr lang="ru-RU" dirty="0"/>
              <a:t>Туристов привлекают сюда многочисленные памятники архитектуры, нетронутая природа и знаменитый хрусталь.</a:t>
            </a:r>
          </a:p>
        </p:txBody>
      </p:sp>
    </p:spTree>
    <p:extLst>
      <p:ext uri="{BB962C8B-B14F-4D97-AF65-F5344CB8AC3E}">
        <p14:creationId xmlns:p14="http://schemas.microsoft.com/office/powerpoint/2010/main" xmlns="" val="3740989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1" y="685800"/>
            <a:ext cx="9721029" cy="5168462"/>
          </a:xfrm>
        </p:spPr>
        <p:txBody>
          <a:bodyPr>
            <a:noAutofit/>
          </a:bodyPr>
          <a:lstStyle/>
          <a:p>
            <a:r>
              <a:rPr lang="ru-RU" b="1" dirty="0"/>
              <a:t>1. Георгиевский собор</a:t>
            </a:r>
          </a:p>
          <a:p>
            <a:r>
              <a:rPr lang="ru-RU" dirty="0"/>
              <a:t>Основной достопримечательностью города и главным туристическим объектом считается Георгиевский собор. Храм построили на рубеже XIX—XX веков по заказу Ю. С. Нечаева-Мальцева по проекту архитектора Л. Н. Бенуа. Красивое сооружение из красного кирпича с белой отделкой выполнено в стиле русской базилики. Вытянутое приземистое здание разделяют на три галереи-нефы два ряда мраморных колонн из чёрного лабрадорита. Высота центральной колонны достигает 16 метров. Средний неф покрыт двускатной крышей, более низкие боковые нефы имеют односкатное покрытие.</a:t>
            </a:r>
          </a:p>
          <a:p>
            <a:r>
              <a:rPr lang="ru-RU" dirty="0"/>
              <a:t>Пять входов в церковь украшены порталами из белого резного бута. Два боковых крыльца оформлены витыми колонами, фронтоны украшают мозаичные композиции — «Георгий Победоносец» и «Откровение Иоанна-евангелиста». Стены украшены изразцами и рядами кокошников, арочные окна оформлены наличниками. Всё здание охватывает </a:t>
            </a:r>
            <a:r>
              <a:rPr lang="ru-RU" dirty="0" err="1"/>
              <a:t>аркатурный</a:t>
            </a:r>
            <a:r>
              <a:rPr lang="ru-RU" dirty="0"/>
              <a:t> фриз. Карнизы выложены фигурным кирпичом.</a:t>
            </a: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xmlns="" val="5926241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1" y="685800"/>
            <a:ext cx="9889195" cy="5504793"/>
          </a:xfrm>
        </p:spPr>
        <p:txBody>
          <a:bodyPr>
            <a:normAutofit/>
          </a:bodyPr>
          <a:lstStyle/>
          <a:p>
            <a:r>
              <a:rPr lang="ru-RU" dirty="0" smtClean="0"/>
              <a:t>Шатровая колокольня из белого и красного кирпича</a:t>
            </a:r>
            <a:r>
              <a:rPr lang="ru-RU" dirty="0"/>
              <a:t> возвышалась на 45 метров. В церкви было два предела: в честь Иоанна Богослова и святой мученицы Софьи. Пол покрыт метлахской плиткой. Помещение освещали 12 хрустальных люстр. Росписью занимался известный художник Васнецов. Из пяти работ мастера сохранились только два: полотно «Страшный суд» размером 49 м² и мозаика из кусочков стекла «О тебе радуется, Благодатная».</a:t>
            </a:r>
          </a:p>
          <a:p>
            <a:r>
              <a:rPr lang="ru-RU" dirty="0"/>
              <a:t>После революции собор закрыли, купола и колокольню снесли. В здании собора расположен музей хрусталя.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25486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ТОП-17 Главные достопримечательности Гусь-Хрустального и окрестностей: куда сходить и что посмотреть, фото с описанием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8909" y="176134"/>
            <a:ext cx="5779636" cy="3849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ТОП-17 Главные достопримечательности Гусь-Хрустального и окрестностей: куда сходить и что посмотреть, фото с описанием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66631" y="3107327"/>
            <a:ext cx="5285855" cy="3525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161185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685800"/>
            <a:ext cx="9374188" cy="5031828"/>
          </a:xfrm>
        </p:spPr>
        <p:txBody>
          <a:bodyPr>
            <a:normAutofit/>
          </a:bodyPr>
          <a:lstStyle/>
          <a:p>
            <a:r>
              <a:rPr lang="ru-RU" b="1" dirty="0" smtClean="0"/>
              <a:t>МУЗЕЙ ХРУСТАЛЯ ИМ. МАЛЬЦОВЫХ</a:t>
            </a:r>
          </a:p>
          <a:p>
            <a:r>
              <a:rPr lang="ru-RU" dirty="0" smtClean="0"/>
              <a:t>В </a:t>
            </a:r>
            <a:r>
              <a:rPr lang="ru-RU" dirty="0"/>
              <a:t>музее находится около двух тысяч экземпляров различных хрустальных изделий. Основную коллекцию составляют образцы хрусталя, которые собирались с самого начала существования </a:t>
            </a:r>
            <a:r>
              <a:rPr lang="ru-RU" dirty="0" err="1"/>
              <a:t>Гусевского</a:t>
            </a:r>
            <a:r>
              <a:rPr lang="ru-RU" dirty="0"/>
              <a:t> завода.</a:t>
            </a:r>
          </a:p>
          <a:p>
            <a:r>
              <a:rPr lang="ru-RU" dirty="0"/>
              <a:t>В экспозиции представлены старинные работы из поташного стекла с гравировкой, из свинцового хрусталя, графины и фужеры с золотым орнаментом, изделия в восточном стиле. Среди экспонатов много авторских произведений, в алтарной части установлена композиция «Гимн стеклу».</a:t>
            </a:r>
          </a:p>
          <a:p>
            <a:r>
              <a:rPr lang="ru-RU" dirty="0"/>
              <a:t>В музее воссозданы интерьеры столовой XIX века и гостиной начала XX столетия. Довольно много лаконичных изделий советских времён, расписанных цветными красками.</a:t>
            </a:r>
          </a:p>
        </p:txBody>
      </p:sp>
    </p:spTree>
    <p:extLst>
      <p:ext uri="{BB962C8B-B14F-4D97-AF65-F5344CB8AC3E}">
        <p14:creationId xmlns:p14="http://schemas.microsoft.com/office/powerpoint/2010/main" xmlns="" val="36404541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ТОП-17 Главные достопримечательности Гусь-Хрустального и окрестностей: куда сходить и что посмотреть, фото с описанием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678013" y="273269"/>
            <a:ext cx="9471952" cy="614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826130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1" y="685800"/>
            <a:ext cx="9227043" cy="4790090"/>
          </a:xfrm>
        </p:spPr>
        <p:txBody>
          <a:bodyPr>
            <a:normAutofit/>
          </a:bodyPr>
          <a:lstStyle/>
          <a:p>
            <a:r>
              <a:rPr lang="ru-RU" b="1" dirty="0" smtClean="0"/>
              <a:t>Национальный парк «МЕЩЕРА»</a:t>
            </a:r>
          </a:p>
          <a:p>
            <a:r>
              <a:rPr lang="ru-RU" dirty="0" smtClean="0"/>
              <a:t>В </a:t>
            </a:r>
            <a:r>
              <a:rPr lang="ru-RU" dirty="0"/>
              <a:t>Гусь-Хрустальном районе начинается территория Национального парка «</a:t>
            </a:r>
            <a:r>
              <a:rPr lang="ru-RU" dirty="0" err="1"/>
              <a:t>Мещёра</a:t>
            </a:r>
            <a:r>
              <a:rPr lang="ru-RU" dirty="0"/>
              <a:t>». Его площадь составляет более 100 тысяч гектаров. Парк представляет собой покрытую лесом заболоченную равнину. В нём обитает около пятидесяти видов животных; есть много редких птиц: свиристели, змееяды, чёрные аисты, пищухи, кроншнепы и ушастые совы. В заповеднике водятся дикие зубры и русские выхухоли, а также огромное количество бабочек, жуков и беспозвоночных. В водоёмах есть редкие рыбы — белоглазка и синец. В «</a:t>
            </a:r>
            <a:r>
              <a:rPr lang="ru-RU" dirty="0" err="1"/>
              <a:t>Мещёре</a:t>
            </a:r>
            <a:r>
              <a:rPr lang="ru-RU" dirty="0"/>
              <a:t>» растёт 60 видов растений, внесённых в Красную книгу.</a:t>
            </a:r>
          </a:p>
        </p:txBody>
      </p:sp>
    </p:spTree>
    <p:extLst>
      <p:ext uri="{BB962C8B-B14F-4D97-AF65-F5344CB8AC3E}">
        <p14:creationId xmlns:p14="http://schemas.microsoft.com/office/powerpoint/2010/main" xmlns="" val="14283834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304143" y="824459"/>
            <a:ext cx="869429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-apple-system"/>
              </a:rPr>
              <a:t>Найденные на территории парка захоронения говорят о том, что в VIII—III веках до нашей эры на берегах здешних водоёмов жили древние люди. В этой местности расположено 46 населённых пунктов. В парке созданы прекрасные условия для туристического отдыха: проложены пешие и велосипедные маршруты, оборудованы места для кемпинга. На экологической тропе установлены сцены из сказок с фигурками героев и представлен животный мир заповедника.</a:t>
            </a:r>
            <a:endParaRPr lang="ru-RU" dirty="0"/>
          </a:p>
        </p:txBody>
      </p:sp>
      <p:pic>
        <p:nvPicPr>
          <p:cNvPr id="12293" name="Picture 5" descr="ТОП-17 Главные достопримечательности Гусь-Хрустального и окрестностей: куда сходить и что посмотреть, фото с описание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6607" y="3129337"/>
            <a:ext cx="4287187" cy="3277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 descr="ТОП-17 Главные достопримечательности Гусь-Хрустального и окрестностей: куда сходить и что посмотреть, фото с описанием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1680" y="3118827"/>
            <a:ext cx="4761199" cy="3277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724723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1" y="685800"/>
            <a:ext cx="9269085" cy="4842641"/>
          </a:xfrm>
        </p:spPr>
        <p:txBody>
          <a:bodyPr>
            <a:normAutofit/>
          </a:bodyPr>
          <a:lstStyle/>
          <a:p>
            <a:r>
              <a:rPr lang="ru-RU" b="1" dirty="0" smtClean="0"/>
              <a:t>ГУСЕВСКОЙ ХРУСТАЛЬНЫЙ ЗАВОД</a:t>
            </a:r>
          </a:p>
          <a:p>
            <a:r>
              <a:rPr lang="ru-RU" dirty="0" smtClean="0"/>
              <a:t>Открытие </a:t>
            </a:r>
            <a:r>
              <a:rPr lang="ru-RU" dirty="0" err="1"/>
              <a:t>Гусевского</a:t>
            </a:r>
            <a:r>
              <a:rPr lang="ru-RU" dirty="0"/>
              <a:t> хрустального завода дало начало основанию посёлка, который строился и развивался вместе с ним. Здешний хрусталь очень ценился за рубежом и получал награды на многих международных выставках. Его изделия поставлялись во дворец российского императора и в Торговый дом Фаберже.</a:t>
            </a:r>
          </a:p>
          <a:p>
            <a:r>
              <a:rPr lang="ru-RU" dirty="0"/>
              <a:t>Сначала на заводе изготавливали посуду из бесцветного и прозрачного стекла, позднее появились зеленые, красные, жёлтые, фиолетовые изделия. Для создания цветных изделий в материал добавляли уран. Получавшаяся посуда была безвредна, но в процессе производства многие работники получали лучевую болезнь.</a:t>
            </a:r>
          </a:p>
        </p:txBody>
      </p:sp>
    </p:spTree>
    <p:extLst>
      <p:ext uri="{BB962C8B-B14F-4D97-AF65-F5344CB8AC3E}">
        <p14:creationId xmlns:p14="http://schemas.microsoft.com/office/powerpoint/2010/main" xmlns="" val="14171913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1" y="685800"/>
            <a:ext cx="9458271" cy="5115910"/>
          </a:xfrm>
        </p:spPr>
        <p:txBody>
          <a:bodyPr>
            <a:normAutofit/>
          </a:bodyPr>
          <a:lstStyle/>
          <a:p>
            <a:r>
              <a:rPr lang="ru-RU" dirty="0" smtClean="0"/>
              <a:t>Мастера придумали новые способы изготовления,</a:t>
            </a:r>
          </a:p>
          <a:p>
            <a:r>
              <a:rPr lang="ru-RU" dirty="0"/>
              <a:t> начали обрабатывать хрусталь геометрическими гранями, создали алмазный рисунок «светлое растение». Предприятие было единственным в России, где применялся капельный процесс производства стекла. На заводе изобрели технику «</a:t>
            </a:r>
            <a:r>
              <a:rPr lang="ru-RU" dirty="0" err="1"/>
              <a:t>нацвет</a:t>
            </a:r>
            <a:r>
              <a:rPr lang="ru-RU" dirty="0"/>
              <a:t>»: прозрачное стекло покрывалось цветным стеклом с алмазным рисунком. Появилась посуда из двух- и трехслойного стекла с </a:t>
            </a:r>
            <a:r>
              <a:rPr lang="ru-RU" dirty="0" err="1"/>
              <a:t>нацветом</a:t>
            </a:r>
            <a:r>
              <a:rPr lang="ru-RU" dirty="0"/>
              <a:t>. В середине XIX века появилось цветное многослойное стекло, имитирующее золото и серебро.</a:t>
            </a:r>
          </a:p>
          <a:p>
            <a:r>
              <a:rPr lang="ru-RU" dirty="0"/>
              <a:t>В советское время на заводе работало семь тысяч человек, и производилось около двухсот тонн продукции в сутки. В 2012-м фабрика обанкротилась. Вскоре цеха модернизировали, сейчас в них изготавливают авторский цветной хрусталь на заказ. Чтобы познакомиться с производством, можно посетить экскурсию.</a:t>
            </a:r>
          </a:p>
        </p:txBody>
      </p:sp>
    </p:spTree>
    <p:extLst>
      <p:ext uri="{BB962C8B-B14F-4D97-AF65-F5344CB8AC3E}">
        <p14:creationId xmlns:p14="http://schemas.microsoft.com/office/powerpoint/2010/main" xmlns="" val="19584557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ТОП-17 Главные достопримечательности Гусь-Хрустального и окрестностей: куда сходить и что посмотреть, фото с описанием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820" y="338796"/>
            <a:ext cx="5938634" cy="3949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ТОП-17 Главные достопримечательности Гусь-Хрустального и окрестностей: куда сходить и что посмотреть, фото с описанием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1837" y="2024018"/>
            <a:ext cx="5437827" cy="4302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821999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1" y="685800"/>
            <a:ext cx="9573885" cy="5084379"/>
          </a:xfrm>
        </p:spPr>
        <p:txBody>
          <a:bodyPr>
            <a:normAutofit fontScale="92500"/>
          </a:bodyPr>
          <a:lstStyle/>
          <a:p>
            <a:endParaRPr lang="ru-RU" dirty="0" smtClean="0"/>
          </a:p>
          <a:p>
            <a:r>
              <a:rPr lang="ru-RU" dirty="0" smtClean="0"/>
              <a:t>В городе есть рынок хрусталя. Он расположен в двух  и </a:t>
            </a:r>
            <a:r>
              <a:rPr lang="ru-RU" dirty="0"/>
              <a:t> одноэтажных павильонах, которые окрашены в разный цвет и разделены на небольшие магазины. На территории представлен огромный ассортимент товаров:</a:t>
            </a:r>
          </a:p>
          <a:p>
            <a:r>
              <a:rPr lang="ru-RU" dirty="0"/>
              <a:t>Разнообразная хрустальная посуда, рубиновые, сапфировые и изумрудные вазы;</a:t>
            </a:r>
          </a:p>
          <a:p>
            <a:r>
              <a:rPr lang="ru-RU" dirty="0"/>
              <a:t>Авторские изделия;</a:t>
            </a:r>
          </a:p>
          <a:p>
            <a:r>
              <a:rPr lang="ru-RU" dirty="0"/>
              <a:t>Графины и лафитники;</a:t>
            </a:r>
          </a:p>
          <a:p>
            <a:r>
              <a:rPr lang="ru-RU" dirty="0"/>
              <a:t>Стаканы с подстаканниками;</a:t>
            </a:r>
          </a:p>
          <a:p>
            <a:r>
              <a:rPr lang="ru-RU" dirty="0"/>
              <a:t>Мельхиоровые и серебряные сервировочные предметы;</a:t>
            </a:r>
          </a:p>
          <a:p>
            <a:r>
              <a:rPr lang="ru-RU" dirty="0"/>
              <a:t>Оригинальные чашки, сахарницы и маслёнки;</a:t>
            </a:r>
          </a:p>
          <a:p>
            <a:r>
              <a:rPr lang="ru-RU" dirty="0"/>
              <a:t>Стеклянные, керамические и текстильные люстры, светильники и торшеры.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281170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ТОП-17 Главные достопримечательности Гусь-Хрустального и окрестностей: куда сходить и что посмотреть, фото с описанием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840502" y="289799"/>
            <a:ext cx="8474904" cy="5606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672590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8870" y="0"/>
            <a:ext cx="8534400" cy="39424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b="1" dirty="0" smtClean="0"/>
              <a:t>Памятник </a:t>
            </a:r>
            <a:r>
              <a:rPr lang="ru-RU" sz="2800" b="1" dirty="0" smtClean="0"/>
              <a:t>Акиму </a:t>
            </a:r>
            <a:r>
              <a:rPr lang="ru-RU" sz="2800" b="1" dirty="0"/>
              <a:t>Васильевичу Мальцеву</a:t>
            </a:r>
          </a:p>
          <a:p>
            <a:pPr marL="0" indent="0">
              <a:buNone/>
            </a:pPr>
            <a:r>
              <a:rPr lang="ru-RU" dirty="0"/>
              <a:t> установили памятник отцу-основателю города Акиму </a:t>
            </a:r>
            <a:r>
              <a:rPr lang="ru-RU" dirty="0" err="1"/>
              <a:t>Мальцову</a:t>
            </a:r>
            <a:r>
              <a:rPr lang="ru-RU" dirty="0"/>
              <a:t>. Купец не только развивал производство хрусталя и заботился о качестве продукции, но и старался облегчить жизнь рабочих. За свои заслуги промышленник получил дворянский титул и чин генерал-лейтенанта. Бронзовая скульптура стоит на высоком постаменте и изображает Акима </a:t>
            </a:r>
            <a:r>
              <a:rPr lang="ru-RU" dirty="0" err="1"/>
              <a:t>Мальцова</a:t>
            </a:r>
            <a:r>
              <a:rPr lang="ru-RU" dirty="0"/>
              <a:t> в полный рост, в сапогах и купеческой одежде, с планом завода в руке.</a:t>
            </a:r>
            <a:r>
              <a:rPr lang="ru-RU" sz="3200" b="1" dirty="0" smtClean="0"/>
              <a:t> </a:t>
            </a:r>
            <a:endParaRPr lang="ru-RU" sz="3200" b="1" dirty="0"/>
          </a:p>
        </p:txBody>
      </p:sp>
      <p:pic>
        <p:nvPicPr>
          <p:cNvPr id="15362" name="Picture 2" descr="ТОП-17 Главные достопримечательности Гусь-Хрустального и окрестностей: куда сходить и что посмотреть, фото с описание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95712" y="3493693"/>
            <a:ext cx="4901783" cy="3164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195343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9143" y="150872"/>
            <a:ext cx="8534400" cy="3615267"/>
          </a:xfrm>
        </p:spPr>
        <p:txBody>
          <a:bodyPr/>
          <a:lstStyle/>
          <a:p>
            <a:r>
              <a:rPr lang="ru-RU" b="1" dirty="0" smtClean="0"/>
              <a:t>ЗДАНИЕ ГОРОДСКОЙ АДМИНИСТРАЦИИ</a:t>
            </a:r>
          </a:p>
          <a:p>
            <a:r>
              <a:rPr lang="ru-RU" dirty="0" smtClean="0"/>
              <a:t>В 1897 году </a:t>
            </a:r>
            <a:r>
              <a:rPr lang="ru-RU" dirty="0"/>
              <a:t>в посёлке появилась богадельня для пожилых работников завода. Одноэтажное здание из красного кирпича построили по проекту Л. Н. Бенуа. Его архитектура перекликается с обликом Георгиевского собора. Наверху богадельни была пристроена домовая церковь, которую венчал купол с крестом.</a:t>
            </a:r>
            <a:br>
              <a:rPr lang="ru-RU" dirty="0"/>
            </a:br>
            <a:r>
              <a:rPr lang="ru-RU" dirty="0"/>
              <a:t>В начале XX века церковь разобрали, вместо неё добавили второй этаж из бревна. Центральную часть сделали кирпичной и украсили её четырьмя колоннами. Сейчас здесь работает администрация города.</a:t>
            </a:r>
            <a:endParaRPr lang="ru-RU" b="1" dirty="0"/>
          </a:p>
        </p:txBody>
      </p:sp>
      <p:pic>
        <p:nvPicPr>
          <p:cNvPr id="4" name="Picture 4" descr="ТОП-17 Главные достопримечательности Гусь-Хрустального и окрестностей: куда сходить и что посмотреть, фото с описание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7661" y="3766139"/>
            <a:ext cx="4887132" cy="2949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838500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691" y="10462835"/>
            <a:ext cx="4417369" cy="288151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0"/>
            <a:ext cx="8534400" cy="430217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/>
              <a:t>    Историко-художественный </a:t>
            </a:r>
            <a:r>
              <a:rPr lang="ru-RU" dirty="0"/>
              <a:t>музей открылся в 2011 году. Он расположился в одном из двух зданий бывшего мужского начального училища. Эти здания были построены в конце XIX столетия по проекту архитектора В. А. Покровского в общем стиле с основными постройками посёлка.</a:t>
            </a:r>
          </a:p>
          <a:p>
            <a:r>
              <a:rPr lang="ru-RU" dirty="0"/>
              <a:t>В музее представлены две экспозиции. Выставка «Каменная летопись </a:t>
            </a:r>
            <a:r>
              <a:rPr lang="ru-RU" dirty="0" err="1"/>
              <a:t>Мещёры</a:t>
            </a:r>
            <a:r>
              <a:rPr lang="ru-RU" dirty="0"/>
              <a:t>» знакомит посетителей с</a:t>
            </a:r>
          </a:p>
          <a:p>
            <a:r>
              <a:rPr lang="ru-RU" dirty="0" smtClean="0"/>
              <a:t>археологическими </a:t>
            </a:r>
            <a:r>
              <a:rPr lang="ru-RU" dirty="0"/>
              <a:t>раскопками на территории района, рассказывает об истории купечества, стекольного производства, о местной флоре и фауне.</a:t>
            </a:r>
          </a:p>
          <a:p>
            <a:r>
              <a:rPr lang="ru-RU" dirty="0"/>
              <a:t>Вторая экспозиция — «Музея гуся» — посвящена символу города. Здесь можно узнать об истории реки Гусь, о легендах и приметах, связанных с этой птицей, об отношении к ней жителей Мещеры. В коллекции музея находится около двухсот фигурок и изображений гуся из различных материалов.</a:t>
            </a:r>
          </a:p>
        </p:txBody>
      </p:sp>
      <p:pic>
        <p:nvPicPr>
          <p:cNvPr id="17410" name="Picture 2" descr="ТОП-17 Главные достопримечательности Гусь-Хрустального и окрестностей: куда сходить и что посмотреть, фото с описание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48049" y="4219731"/>
            <a:ext cx="4991725" cy="2638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941600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71906" y="8774519"/>
            <a:ext cx="4128173" cy="85241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9123" y="206115"/>
            <a:ext cx="8534400" cy="3615267"/>
          </a:xfrm>
        </p:spPr>
        <p:txBody>
          <a:bodyPr/>
          <a:lstStyle/>
          <a:p>
            <a:r>
              <a:rPr lang="ru-RU" b="1" dirty="0"/>
              <a:t> </a:t>
            </a:r>
            <a:r>
              <a:rPr lang="ru-RU" b="1" dirty="0" smtClean="0"/>
              <a:t> ТОРГОВЫЕ РЯДЫ</a:t>
            </a:r>
          </a:p>
          <a:p>
            <a:r>
              <a:rPr lang="ru-RU" b="1" dirty="0" smtClean="0"/>
              <a:t> В 1853 </a:t>
            </a:r>
            <a:r>
              <a:rPr lang="ru-RU" dirty="0" smtClean="0"/>
              <a:t>году </a:t>
            </a:r>
            <a:r>
              <a:rPr lang="ru-RU" dirty="0"/>
              <a:t>при фабрике построили «Магазинный дом галантерейных мануфактур и съестных припасов». Двухэтажные кирпичные здания торговых рядов украшают белые колонны, галереи и балконы с балюстрадой. Постройка является памятником архитектуры. Ряды находятся на главной площади Гусь-Хрустального. В советское время здание долго пустовало, затем было отреставрировано. Сейчас здесь размещаются различные магазины</a:t>
            </a:r>
            <a:r>
              <a:rPr lang="ru-RU" dirty="0" smtClean="0"/>
              <a:t>. </a:t>
            </a:r>
            <a:endParaRPr lang="ru-RU" b="1" dirty="0"/>
          </a:p>
        </p:txBody>
      </p:sp>
      <p:pic>
        <p:nvPicPr>
          <p:cNvPr id="20482" name="Picture 2" descr="ТОП-17 Главные достопримечательности Гусь-Хрустального и окрестностей: куда сходить и что посмотреть, фото с описание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22787" y="3624391"/>
            <a:ext cx="5947959" cy="303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652012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9391" y="509666"/>
            <a:ext cx="6505730" cy="355463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 smtClean="0"/>
              <a:t>«РЕСТОРАН «МАЛЬЦОВЪ»</a:t>
            </a:r>
          </a:p>
          <a:p>
            <a:pPr marL="0" indent="0">
              <a:buNone/>
            </a:pPr>
            <a:r>
              <a:rPr lang="ru-RU" dirty="0" smtClean="0"/>
              <a:t>На </a:t>
            </a:r>
            <a:r>
              <a:rPr lang="ru-RU" dirty="0"/>
              <a:t>первом этаже Торговых рядов расположился популярный ресторан «</a:t>
            </a:r>
            <a:r>
              <a:rPr lang="ru-RU" dirty="0" err="1"/>
              <a:t>Мальцовъ</a:t>
            </a:r>
            <a:r>
              <a:rPr lang="ru-RU" dirty="0"/>
              <a:t>». Помещение с белыми сводчатыми потолками оформлено в старорусском стиле. Мебель и предметы декора изготовлены из тёмного дерева, на стенах висят кованые фонари. Возле столиков оборудована кнопка для вызова официантов. В меню ресторана входят блюда русской кухни: боярские щи, блины, жареные пельмени с мозгами. В летнее время столики стоят и на балконе.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21506" name="Picture 2" descr="ТОП-17 Главные достопримечательности Гусь-Хрустального и окрестностей: куда сходить и что посмотреть, фото с описание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00768" y="2623279"/>
            <a:ext cx="4806354" cy="4107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725422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Одна из </a:t>
            </a:r>
            <a:r>
              <a:rPr lang="ru-RU" dirty="0"/>
              <a:t>главных достопримечательностей города — Свято-Троицкий храм 1816 года. В это время владельцем стекольной фабрики являлся Сергей Акимович Мальцов. Рядом с предприятием он построил храм в псевдорусском стиле, который был освящён в честь Святых </a:t>
            </a:r>
            <a:r>
              <a:rPr lang="ru-RU" dirty="0" err="1"/>
              <a:t>Иоакима</a:t>
            </a:r>
            <a:r>
              <a:rPr lang="ru-RU" dirty="0"/>
              <a:t> и Анны. С развитием завода увеличивалось число прихожан, и в 1848 году к церкви пристроили тёплую трапезную, которую освятили в честь Троицы </a:t>
            </a:r>
            <a:r>
              <a:rPr lang="ru-RU" dirty="0" err="1"/>
              <a:t>Живоначальной</a:t>
            </a:r>
            <a:r>
              <a:rPr lang="ru-RU" dirty="0"/>
              <a:t>, и шатровую </a:t>
            </a:r>
            <a:r>
              <a:rPr lang="ru-RU" dirty="0" smtClean="0"/>
              <a:t>колокольню.</a:t>
            </a:r>
            <a:r>
              <a:rPr lang="ru-RU" dirty="0"/>
              <a:t> </a:t>
            </a:r>
            <a:r>
              <a:rPr lang="ru-RU" dirty="0" smtClean="0"/>
              <a:t>Внутреннее </a:t>
            </a:r>
            <a:r>
              <a:rPr lang="ru-RU" dirty="0"/>
              <a:t>убранство и утварь в соборе были очень богатыми. Мастера завода изготовили для него хрустальные </a:t>
            </a:r>
            <a:r>
              <a:rPr lang="ru-RU" dirty="0" err="1"/>
              <a:t>семисвечники</a:t>
            </a:r>
            <a:r>
              <a:rPr lang="ru-RU" dirty="0"/>
              <a:t> и </a:t>
            </a:r>
            <a:r>
              <a:rPr lang="ru-RU" dirty="0" smtClean="0"/>
              <a:t>паникадила.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672688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ТОП-17 Главные достопримечательности Гусь-Хрустального и окрестностей: куда сходить и что посмотреть, фото с описанием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46016" y="2416963"/>
            <a:ext cx="7539644" cy="4441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4211" y="479685"/>
            <a:ext cx="1059338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-apple-system"/>
              </a:rPr>
              <a:t>В </a:t>
            </a:r>
            <a:r>
              <a:rPr lang="ru-RU" dirty="0" smtClean="0">
                <a:solidFill>
                  <a:srgbClr val="000000"/>
                </a:solidFill>
                <a:latin typeface="-apple-system"/>
              </a:rPr>
              <a:t>тридцатые </a:t>
            </a:r>
            <a:r>
              <a:rPr lang="ru-RU" dirty="0">
                <a:solidFill>
                  <a:srgbClr val="000000"/>
                </a:solidFill>
                <a:latin typeface="-apple-system"/>
              </a:rPr>
              <a:t>годы церковь закрыли, колокольню снесли, а стены закрасили суриком и забелили. С 1983 года постройка считается памятником архитектуры. К этому времени здание находилось в ужасном состоянии. В подвале стояла вода, пол был разрушен, оконные проёмы заложены, а в стенах выбиты квартирные окна. Храм полностью восстановили, в нём действует воскресная школа.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705405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685801"/>
            <a:ext cx="10303578" cy="2746948"/>
          </a:xfrm>
        </p:spPr>
        <p:txBody>
          <a:bodyPr/>
          <a:lstStyle/>
          <a:p>
            <a:r>
              <a:rPr lang="ru-RU" dirty="0" smtClean="0"/>
              <a:t>В городе</a:t>
            </a:r>
            <a:r>
              <a:rPr lang="ru-RU" dirty="0"/>
              <a:t> сохранились одноэтажные дома из красного кирпича с белыми наличниками, которые были построены в XIX веке для работников завода. В каждом доме жило по две семьи, поэтому они назывались «</a:t>
            </a:r>
            <a:r>
              <a:rPr lang="ru-RU" dirty="0" err="1"/>
              <a:t>мальцовскими</a:t>
            </a:r>
            <a:r>
              <a:rPr lang="ru-RU" dirty="0"/>
              <a:t> половинками». Лучших тружеников селили в дома, окна которых выходили на улицу. </a:t>
            </a:r>
            <a:r>
              <a:rPr lang="ru-RU" dirty="0" err="1"/>
              <a:t>Мальцовские</a:t>
            </a:r>
            <a:r>
              <a:rPr lang="ru-RU" dirty="0"/>
              <a:t> дома считаются объектами культурного наследия. От жильцов требуется поддерживать их в хорошем состоянии.</a:t>
            </a:r>
          </a:p>
        </p:txBody>
      </p:sp>
      <p:pic>
        <p:nvPicPr>
          <p:cNvPr id="23554" name="Picture 2" descr="ТОП-17 Главные достопримечательности Гусь-Хрустального и окрестностей: куда сходить и что посмотреть, фото с описание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13569" y="3133406"/>
            <a:ext cx="5450746" cy="3507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704474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685800"/>
            <a:ext cx="10078726" cy="462071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3300" b="1" dirty="0" smtClean="0"/>
              <a:t>ЧАСОВНЯ СВЯТОЙ ВАРВАРЫ</a:t>
            </a:r>
            <a:endParaRPr lang="ru-RU" sz="3300" b="1" dirty="0"/>
          </a:p>
          <a:p>
            <a:pPr marL="0" indent="0">
              <a:buNone/>
            </a:pPr>
            <a:r>
              <a:rPr lang="ru-RU" dirty="0" smtClean="0"/>
              <a:t>Эта </a:t>
            </a:r>
            <a:r>
              <a:rPr lang="ru-RU" dirty="0"/>
              <a:t>достопримечательность появилась в Гусь-Хрустальном в 1767 году в результате явления иконы Святой Варвары. Икона была найдена на роднике у речки, которую после этого стали называть Варваркой. В честь Великомученицы построили деревянную часовню. В 1885 году вместо неё Нечаев-</a:t>
            </a:r>
            <a:r>
              <a:rPr lang="ru-RU" dirty="0" err="1"/>
              <a:t>Мальцев</a:t>
            </a:r>
            <a:r>
              <a:rPr lang="ru-RU" dirty="0" err="1" smtClean="0"/>
              <a:t>остроил</a:t>
            </a:r>
            <a:r>
              <a:rPr lang="ru-RU" dirty="0" smtClean="0"/>
              <a:t> </a:t>
            </a:r>
            <a:r>
              <a:rPr lang="ru-RU" dirty="0"/>
              <a:t>ажурную кирпичную часовню.</a:t>
            </a:r>
          </a:p>
          <a:p>
            <a:r>
              <a:rPr lang="ru-RU" dirty="0"/>
              <a:t>В начале XX века часовню закрыли, утварь разграбили. В сооружении пекли пряники, затем плели траурные венки. В 1991 году сооружение передали Свято-Троицкому храму. Прихожане восстановили роспись на стенах, установили купола и крест, поставили иконостас и алтарь. Рядом выкопали пруд, на Крещение сюда приходят верующие. В восточном портике часовни находится колодец.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721660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ТОП-17 Главные достопримечательности Гусь-Хрустального и окрестностей: куда сходить и что посмотреть, фото с описанием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56136" y="328447"/>
            <a:ext cx="9753601" cy="601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432129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1" y="149903"/>
            <a:ext cx="10228627" cy="2773179"/>
          </a:xfrm>
        </p:spPr>
        <p:txBody>
          <a:bodyPr/>
          <a:lstStyle/>
          <a:p>
            <a:r>
              <a:rPr lang="ru-RU" b="1" dirty="0"/>
              <a:t>Парк «Сказка»</a:t>
            </a:r>
          </a:p>
          <a:p>
            <a:r>
              <a:rPr lang="ru-RU" dirty="0"/>
              <a:t>На окраине Гусь-Хрустального на благотворительные средства оборудован парк «Сказка». Здесь организованы игровые зоны для детей разного возраста с избушкой Бабы-Яги, деревянными турниками, качелями и скамейками. Среди деревьев стоят сказочные персонажи. Деревянные фигурки создал мастер Валерий Киселёв. В парке находится неглубокое живописное озеро.</a:t>
            </a:r>
          </a:p>
        </p:txBody>
      </p:sp>
      <p:pic>
        <p:nvPicPr>
          <p:cNvPr id="25602" name="Picture 2" descr="ТОП-17 Главные достопримечательности Гусь-Хрустального и окрестностей: куда сходить и что посмотреть, фото с описание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32558" y="2805455"/>
            <a:ext cx="6610662" cy="3784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017751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1" y="685800"/>
            <a:ext cx="10918175" cy="3106711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/>
              <a:t>Музей «Мир птиц национального парка Мещера»</a:t>
            </a:r>
          </a:p>
          <a:p>
            <a:r>
              <a:rPr lang="ru-RU" dirty="0"/>
              <a:t>В 2004 году в Гусь-Хрустальном районе открыли музей «Мир птиц национального парка Мещера» . В нём можно увидеть около двухсот видов птиц обитающих на территории парка.</a:t>
            </a:r>
          </a:p>
          <a:p>
            <a:r>
              <a:rPr lang="ru-RU" dirty="0"/>
              <a:t>В четырёх отделах представлены:</a:t>
            </a:r>
          </a:p>
          <a:p>
            <a:r>
              <a:rPr lang="ru-RU" dirty="0"/>
              <a:t>водно-болотные;</a:t>
            </a:r>
          </a:p>
          <a:p>
            <a:r>
              <a:rPr lang="ru-RU" dirty="0"/>
              <a:t>лесные;</a:t>
            </a:r>
          </a:p>
          <a:p>
            <a:r>
              <a:rPr lang="ru-RU" dirty="0"/>
              <a:t>домашние;</a:t>
            </a:r>
          </a:p>
          <a:p>
            <a:r>
              <a:rPr lang="ru-RU" dirty="0"/>
              <a:t>птицы, живущие в степях.</a:t>
            </a:r>
          </a:p>
          <a:p>
            <a:r>
              <a:rPr lang="ru-RU" dirty="0"/>
              <a:t>В музее собраны коллекции яиц и птичьих гнёзд. Экскурсоводы рассказывают посетителям о происхождении, местах обитания птиц, о редких видах. В одном из залов можно увидеть детские рисунки, посвящённые птицам</a:t>
            </a:r>
          </a:p>
          <a:p>
            <a:endParaRPr lang="ru-RU" dirty="0"/>
          </a:p>
        </p:txBody>
      </p:sp>
      <p:pic>
        <p:nvPicPr>
          <p:cNvPr id="26626" name="Picture 2" descr="ТОП-17 Главные достопримечательности Гусь-Хрустального и окрестностей: куда сходить и что посмотреть, фото с описание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83785" y="3417757"/>
            <a:ext cx="6604989" cy="3177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45505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5420710"/>
          </a:xfrm>
        </p:spPr>
        <p:txBody>
          <a:bodyPr>
            <a:normAutofit lnSpcReduction="10000"/>
          </a:bodyPr>
          <a:lstStyle/>
          <a:p>
            <a:r>
              <a:rPr lang="ru-RU" b="1" dirty="0"/>
              <a:t>Храм Троицы </a:t>
            </a:r>
            <a:r>
              <a:rPr lang="ru-RU" b="1" dirty="0" err="1"/>
              <a:t>Живоначальной</a:t>
            </a:r>
            <a:endParaRPr lang="ru-RU" b="1" dirty="0"/>
          </a:p>
          <a:p>
            <a:r>
              <a:rPr lang="ru-RU" dirty="0"/>
              <a:t>В 20 км от Гусь-Хрустального в селе </a:t>
            </a:r>
            <a:r>
              <a:rPr lang="ru-RU" dirty="0" err="1"/>
              <a:t>Эрлекс</a:t>
            </a:r>
            <a:r>
              <a:rPr lang="ru-RU" dirty="0"/>
              <a:t> находится пятиглавый храм Троицы </a:t>
            </a:r>
            <a:r>
              <a:rPr lang="ru-RU" dirty="0" err="1"/>
              <a:t>Живоначальной</a:t>
            </a:r>
            <a:r>
              <a:rPr lang="ru-RU" dirty="0"/>
              <a:t>. Кирпичный храм в стиле позднего классицизма строили в период с 1825 по 1852 год крепостные князей Юсуповых. Основной четверик венчает широкая ротонда с 16 оконными проёмами и полусферическим куполом. На углах стоят четыре малых барабана с ложными арочными окнами.</a:t>
            </a:r>
          </a:p>
          <a:p>
            <a:r>
              <a:rPr lang="ru-RU" dirty="0"/>
              <a:t>С восточной стороны выступает трёхчастная прямоугольная апсида. На другой стороне находится трапезная со своей главкой, к ней пристроена длинная паперть. Позднее возвели пятиярусную колокольню в стиле эклектики высотой в 75 метров. Из алтаря ведут два хода в подземный этаж.</a:t>
            </a:r>
          </a:p>
          <a:p>
            <a:r>
              <a:rPr lang="ru-RU" dirty="0"/>
              <a:t>В церкви пять приделов. В XIX веке вокруг строения появилась кирпичная ограда. После революции приход закрыли, ценности разграбили.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401426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ТОП-17 Главные достопримечательности Гусь-Хрустального и окрестностей: куда сходить и что посмотреть, фото с описанием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2689" y="326036"/>
            <a:ext cx="5184815" cy="3888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652" name="Picture 4" descr="ТОП-17 Главные достопримечательности Гусь-Хрустального и окрестностей: куда сходить и что посмотреть, фото с описанием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2746" y="2773870"/>
            <a:ext cx="5858042" cy="3872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356987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1" y="685800"/>
            <a:ext cx="9644011" cy="5378669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/>
              <a:t>Музей «Русское подворье»</a:t>
            </a:r>
          </a:p>
          <a:p>
            <a:r>
              <a:rPr lang="ru-RU" dirty="0"/>
              <a:t>В 36 км от Гусь-Хрустального, на территории Мещёрского парка, находится Музей «Русское подворье». Он знакомит с жизнью русских крестьян в XVIII—XX веках.</a:t>
            </a:r>
          </a:p>
          <a:p>
            <a:r>
              <a:rPr lang="ru-RU" dirty="0"/>
              <a:t>В экспозиции представлены разные покрытия крыш, изгороди, мостки и колодцы. Здесь стоят различные стога сена и лежат поленницы дров. Посетители могут познакомиться с русской баней и разными видами топок: для бани по-чёрному и </a:t>
            </a:r>
            <a:r>
              <a:rPr lang="ru-RU" dirty="0" err="1"/>
              <a:t>по-белому</a:t>
            </a:r>
            <a:r>
              <a:rPr lang="ru-RU" dirty="0"/>
              <a:t>. В музее создан макет средневекового города-крепости с соборной площадью, сторожевой башней, церковью и княжеским домом. Вокруг деревянной стены выкопан ров, в стене расположены ворота с мостом. На стендах представлены предметы амуниции воинов и оружие: кольчуги и шлема, камнемет, установка для тарана.</a:t>
            </a:r>
          </a:p>
          <a:p>
            <a:r>
              <a:rPr lang="ru-RU" dirty="0"/>
              <a:t>В экспозиции «Князья земли Владимирской» выставлены портреты Владимиро-Суздальских князей. В вольере проживает медведица Марья </a:t>
            </a:r>
            <a:r>
              <a:rPr lang="ru-RU" dirty="0" err="1"/>
              <a:t>Потаповна</a:t>
            </a:r>
            <a:r>
              <a:rPr lang="ru-RU" dirty="0"/>
              <a:t>. На территории подворья весело отмечаются Новый год, Рождество и Масленица.</a:t>
            </a:r>
          </a:p>
        </p:txBody>
      </p:sp>
    </p:spTree>
    <p:extLst>
      <p:ext uri="{BB962C8B-B14F-4D97-AF65-F5344CB8AC3E}">
        <p14:creationId xmlns:p14="http://schemas.microsoft.com/office/powerpoint/2010/main" xmlns="" val="35171089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ТОП-17 Главные достопримечательности Гусь-Хрустального и окрестностей: куда сходить и что посмотреть, фото с описанием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9532" y="234544"/>
            <a:ext cx="5427407" cy="3877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676" name="Picture 4" descr="ТОП-17 Главные достопримечательности Гусь-Хрустального и окрестностей: куда сходить и что посмотреть, фото с описанием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95098" y="1702676"/>
            <a:ext cx="5726244" cy="4583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458160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/>
              <a:t>  СПАСИБО ЗА ВНИМАНИЕ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xmlns="" val="11823669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ИСТОЧНИК : Тор7</a:t>
            </a:r>
            <a:r>
              <a:rPr lang="en-US" dirty="0" smtClean="0"/>
              <a:t> </a:t>
            </a:r>
            <a:r>
              <a:rPr lang="en-US" dirty="0" err="1" smtClean="0"/>
              <a:t>Travel,ru</a:t>
            </a:r>
            <a:r>
              <a:rPr lang="en-US" dirty="0" smtClean="0"/>
              <a:t>-</a:t>
            </a:r>
            <a:r>
              <a:rPr lang="ru-RU" dirty="0" smtClean="0"/>
              <a:t>Достопримечательности Гусь-Хрустального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10991100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171</TotalTime>
  <Words>1399</Words>
  <Application>Microsoft Office PowerPoint</Application>
  <PresentationFormat>Произвольный</PresentationFormat>
  <Paragraphs>75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Сектор</vt:lpstr>
      <vt:lpstr>Руководитель: Специалист по социальной работе  Паначева Г.А.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            «СОЦИАЛЬНЫЙ ТУРИЗМ»             «ЗОЛОТОЕ КОЛЬЦО РОССИИ»                                 тема занятия ГУСЬ-ХРУСТАЛЬНЫЙ –ЭКСКУРСИЯ ПО ПАМЯТНИКАМ КУЛЬТУРЫ руководитель: Г.А.ПаНАЧЕВА</dc:title>
  <dc:creator>Алексей</dc:creator>
  <cp:lastModifiedBy>Shafikova_GA</cp:lastModifiedBy>
  <cp:revision>18</cp:revision>
  <dcterms:created xsi:type="dcterms:W3CDTF">2023-04-25T13:50:03Z</dcterms:created>
  <dcterms:modified xsi:type="dcterms:W3CDTF">2023-04-26T09:59:38Z</dcterms:modified>
</cp:coreProperties>
</file>