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5143500" type="screen16x9"/>
  <p:notesSz cx="6858000" cy="9144000"/>
  <p:embeddedFontLst>
    <p:embeddedFont>
      <p:font typeface="Nunito" charset="-52"/>
      <p:regular r:id="rId15"/>
      <p:bold r:id="rId16"/>
      <p:italic r:id="rId17"/>
      <p:boldItalic r:id="rId18"/>
    </p:embeddedFont>
    <p:embeddedFont>
      <p:font typeface="Calibri" pitchFamily="34" charset="0"/>
      <p:regular r:id="rId19"/>
      <p:bold r:id="rId20"/>
      <p:italic r:id="rId21"/>
      <p:boldItalic r:id="rId22"/>
    </p:embeddedFont>
    <p:embeddedFont>
      <p:font typeface="Pacifico" charset="-52"/>
      <p:regular r:id="rId23"/>
    </p:embeddedFont>
    <p:embeddedFont>
      <p:font typeface="Comfortaa" charset="0"/>
      <p:regular r:id="rId24"/>
      <p:bold r:id="rId25"/>
    </p:embeddedFont>
    <p:embeddedFont>
      <p:font typeface="Impact" pitchFamily="34" charset="0"/>
      <p:regular r:id="rId26"/>
    </p:embeddedFont>
    <p:embeddedFont>
      <p:font typeface="Playfair Display" charset="-52"/>
      <p:regular r:id="rId27"/>
      <p:bold r:id="rId28"/>
      <p:italic r:id="rId29"/>
      <p:boldItalic r:id="rId30"/>
    </p:embeddedFont>
    <p:embeddedFont>
      <p:font typeface="Caveat" charset="0"/>
      <p:regular r:id="rId31"/>
      <p:bold r:id="rId32"/>
    </p:embeddedFont>
    <p:embeddedFont>
      <p:font typeface="Lobster" charset="-52"/>
      <p:regular r:id="rId3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115" d="100"/>
          <a:sy n="115" d="100"/>
        </p:scale>
        <p:origin x="-678" y="-10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33" Type="http://schemas.openxmlformats.org/officeDocument/2006/relationships/font" Target="fonts/font19.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32" Type="http://schemas.openxmlformats.org/officeDocument/2006/relationships/font" Target="fonts/font18.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font" Target="fonts/font14.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font" Target="fonts/font1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font" Target="fonts/font16.fntdata"/><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1294a2ceab2_1_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1294a2ceab2_1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1294a2ceab2_1_2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 name="Google Shape;137;g1294a2ceab2_1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872dc58aff_1_2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872dc58aff_1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872dc58aff_1_3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 name="Google Shape;152;g872dc58aff_1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872dc58aff_1_3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872dc58aff_1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872dc58aff_1_4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g872dc58aff_1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41b12f2c2a99e866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 name="Google Shape;172;g41b12f2c2a99e866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41b12f2c2a99e866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 name="Google Shape;178;g41b12f2c2a99e866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g41b12f2c2a99e866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4" name="Google Shape;184;g41b12f2c2a99e866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g872dc58aff_1_4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 name="Google Shape;190;g872dc58aff_1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6"/>
        </a:solidFill>
        <a:effectLst/>
      </p:bgPr>
    </p:bg>
    <p:spTree>
      <p:nvGrpSpPr>
        <p:cNvPr id="1" name="Shape 9"/>
        <p:cNvGrpSpPr/>
        <p:nvPr/>
      </p:nvGrpSpPr>
      <p:grpSpPr>
        <a:xfrm>
          <a:off x="0" y="0"/>
          <a:ext cx="0" cy="0"/>
          <a:chOff x="0" y="0"/>
          <a:chExt cx="0" cy="0"/>
        </a:xfrm>
      </p:grpSpPr>
      <p:sp>
        <p:nvSpPr>
          <p:cNvPr id="10" name="Google Shape;10;p2"/>
          <p:cNvSpPr/>
          <p:nvPr/>
        </p:nvSpPr>
        <p:spPr>
          <a:xfrm>
            <a:off x="31" y="2824500"/>
            <a:ext cx="7370400" cy="23190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flipH="1">
            <a:off x="3582600" y="1550700"/>
            <a:ext cx="5561400" cy="35928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rot="10800000">
            <a:off x="5058905" y="0"/>
            <a:ext cx="4085100" cy="20526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20327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 name="Google Shape;14;p2"/>
          <p:cNvGrpSpPr/>
          <p:nvPr/>
        </p:nvGrpSpPr>
        <p:grpSpPr>
          <a:xfrm>
            <a:off x="255200" y="592"/>
            <a:ext cx="2250363" cy="1044300"/>
            <a:chOff x="255200" y="592"/>
            <a:chExt cx="2250363" cy="1044300"/>
          </a:xfrm>
        </p:grpSpPr>
        <p:sp>
          <p:nvSpPr>
            <p:cNvPr id="15" name="Google Shape;15;p2"/>
            <p:cNvSpPr/>
            <p:nvPr/>
          </p:nvSpPr>
          <p:spPr>
            <a:xfrm>
              <a:off x="764063"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509632"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255200"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oogle Shape;18;p2"/>
          <p:cNvGrpSpPr/>
          <p:nvPr/>
        </p:nvGrpSpPr>
        <p:grpSpPr>
          <a:xfrm>
            <a:off x="905395" y="592"/>
            <a:ext cx="2250363" cy="1044300"/>
            <a:chOff x="905395" y="592"/>
            <a:chExt cx="2250363" cy="1044300"/>
          </a:xfrm>
        </p:grpSpPr>
        <p:sp>
          <p:nvSpPr>
            <p:cNvPr id="19" name="Google Shape;19;p2"/>
            <p:cNvSpPr/>
            <p:nvPr/>
          </p:nvSpPr>
          <p:spPr>
            <a:xfrm>
              <a:off x="1414258"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1159826"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905395"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 name="Google Shape;22;p2"/>
          <p:cNvGrpSpPr/>
          <p:nvPr/>
        </p:nvGrpSpPr>
        <p:grpSpPr>
          <a:xfrm>
            <a:off x="7057468" y="5088"/>
            <a:ext cx="1851282" cy="752108"/>
            <a:chOff x="6917201" y="0"/>
            <a:chExt cx="2227777" cy="863400"/>
          </a:xfrm>
        </p:grpSpPr>
        <p:sp>
          <p:nvSpPr>
            <p:cNvPr id="23" name="Google Shape;23;p2"/>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 name="Google Shape;26;p2"/>
          <p:cNvGrpSpPr/>
          <p:nvPr/>
        </p:nvGrpSpPr>
        <p:grpSpPr>
          <a:xfrm>
            <a:off x="6553032" y="4217852"/>
            <a:ext cx="2389068" cy="925737"/>
            <a:chOff x="6917201" y="0"/>
            <a:chExt cx="2227777" cy="863400"/>
          </a:xfrm>
        </p:grpSpPr>
        <p:sp>
          <p:nvSpPr>
            <p:cNvPr id="27" name="Google Shape;27;p2"/>
            <p:cNvSpPr/>
            <p:nvPr/>
          </p:nvSpPr>
          <p:spPr>
            <a:xfrm>
              <a:off x="7641677"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7279439"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6917201"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 name="Google Shape;30;p2"/>
          <p:cNvGrpSpPr/>
          <p:nvPr/>
        </p:nvGrpSpPr>
        <p:grpSpPr>
          <a:xfrm>
            <a:off x="199149" y="4055652"/>
            <a:ext cx="2795414" cy="1083308"/>
            <a:chOff x="6917201" y="0"/>
            <a:chExt cx="2227777" cy="863400"/>
          </a:xfrm>
        </p:grpSpPr>
        <p:sp>
          <p:nvSpPr>
            <p:cNvPr id="31" name="Google Shape;31;p2"/>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4" name="Google Shape;34;p2"/>
          <p:cNvSpPr txBox="1">
            <a:spLocks noGrp="1"/>
          </p:cNvSpPr>
          <p:nvPr>
            <p:ph type="ctrTitle"/>
          </p:nvPr>
        </p:nvSpPr>
        <p:spPr>
          <a:xfrm>
            <a:off x="1858703" y="1822833"/>
            <a:ext cx="5361300" cy="1448100"/>
          </a:xfrm>
          <a:prstGeom prst="rect">
            <a:avLst/>
          </a:prstGeom>
        </p:spPr>
        <p:txBody>
          <a:bodyPr spcFirstLastPara="1" wrap="square" lIns="91425" tIns="91425" rIns="91425" bIns="91425" anchor="ctr" anchorCtr="0">
            <a:no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a:endParaRPr/>
          </a:p>
        </p:txBody>
      </p:sp>
      <p:sp>
        <p:nvSpPr>
          <p:cNvPr id="35" name="Google Shape;35;p2"/>
          <p:cNvSpPr txBox="1">
            <a:spLocks noGrp="1"/>
          </p:cNvSpPr>
          <p:nvPr>
            <p:ph type="subTitle" idx="1"/>
          </p:nvPr>
        </p:nvSpPr>
        <p:spPr>
          <a:xfrm>
            <a:off x="1858700" y="3413158"/>
            <a:ext cx="5361300" cy="52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36" name="Google Shape;36;p2"/>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3"/>
        </a:solidFill>
        <a:effectLst/>
      </p:bgPr>
    </p:bg>
    <p:spTree>
      <p:nvGrpSpPr>
        <p:cNvPr id="1" name="Shape 37"/>
        <p:cNvGrpSpPr/>
        <p:nvPr/>
      </p:nvGrpSpPr>
      <p:grpSpPr>
        <a:xfrm>
          <a:off x="0" y="0"/>
          <a:ext cx="0" cy="0"/>
          <a:chOff x="0" y="0"/>
          <a:chExt cx="0" cy="0"/>
        </a:xfrm>
      </p:grpSpPr>
      <p:sp>
        <p:nvSpPr>
          <p:cNvPr id="38" name="Google Shape;38;p3"/>
          <p:cNvSpPr/>
          <p:nvPr/>
        </p:nvSpPr>
        <p:spPr>
          <a:xfrm flipH="1">
            <a:off x="4757100" y="2309400"/>
            <a:ext cx="4386900" cy="28341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9" name="Google Shape;39;p3"/>
          <p:cNvGrpSpPr/>
          <p:nvPr/>
        </p:nvGrpSpPr>
        <p:grpSpPr>
          <a:xfrm>
            <a:off x="5594191" y="3961115"/>
            <a:ext cx="2910145" cy="1182340"/>
            <a:chOff x="6917201" y="0"/>
            <a:chExt cx="2227777" cy="863400"/>
          </a:xfrm>
        </p:grpSpPr>
        <p:sp>
          <p:nvSpPr>
            <p:cNvPr id="40" name="Google Shape;40;p3"/>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3"/>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3"/>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3" name="Google Shape;43;p3"/>
          <p:cNvGrpSpPr/>
          <p:nvPr/>
        </p:nvGrpSpPr>
        <p:grpSpPr>
          <a:xfrm>
            <a:off x="199149" y="2"/>
            <a:ext cx="2795414" cy="1083308"/>
            <a:chOff x="6917201" y="0"/>
            <a:chExt cx="2227777" cy="863400"/>
          </a:xfrm>
        </p:grpSpPr>
        <p:sp>
          <p:nvSpPr>
            <p:cNvPr id="44" name="Google Shape;44;p3"/>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3"/>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3"/>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7" name="Google Shape;47;p3"/>
          <p:cNvSpPr txBox="1">
            <a:spLocks noGrp="1"/>
          </p:cNvSpPr>
          <p:nvPr>
            <p:ph type="title"/>
          </p:nvPr>
        </p:nvSpPr>
        <p:spPr>
          <a:xfrm>
            <a:off x="1888684" y="1746100"/>
            <a:ext cx="5377500" cy="16461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dk2"/>
              </a:buClr>
              <a:buSzPts val="3200"/>
              <a:buNone/>
              <a:defRPr sz="3200">
                <a:solidFill>
                  <a:schemeClr val="dk2"/>
                </a:solidFill>
              </a:defRPr>
            </a:lvl1pPr>
            <a:lvl2pPr lvl="1" algn="ctr">
              <a:spcBef>
                <a:spcPts val="0"/>
              </a:spcBef>
              <a:spcAft>
                <a:spcPts val="0"/>
              </a:spcAft>
              <a:buClr>
                <a:schemeClr val="dk2"/>
              </a:buClr>
              <a:buSzPts val="3200"/>
              <a:buNone/>
              <a:defRPr sz="3200">
                <a:solidFill>
                  <a:schemeClr val="dk2"/>
                </a:solidFill>
              </a:defRPr>
            </a:lvl2pPr>
            <a:lvl3pPr lvl="2" algn="ctr">
              <a:spcBef>
                <a:spcPts val="0"/>
              </a:spcBef>
              <a:spcAft>
                <a:spcPts val="0"/>
              </a:spcAft>
              <a:buClr>
                <a:schemeClr val="dk2"/>
              </a:buClr>
              <a:buSzPts val="3200"/>
              <a:buNone/>
              <a:defRPr sz="3200">
                <a:solidFill>
                  <a:schemeClr val="dk2"/>
                </a:solidFill>
              </a:defRPr>
            </a:lvl3pPr>
            <a:lvl4pPr lvl="3" algn="ctr">
              <a:spcBef>
                <a:spcPts val="0"/>
              </a:spcBef>
              <a:spcAft>
                <a:spcPts val="0"/>
              </a:spcAft>
              <a:buClr>
                <a:schemeClr val="dk2"/>
              </a:buClr>
              <a:buSzPts val="3200"/>
              <a:buNone/>
              <a:defRPr sz="3200">
                <a:solidFill>
                  <a:schemeClr val="dk2"/>
                </a:solidFill>
              </a:defRPr>
            </a:lvl4pPr>
            <a:lvl5pPr lvl="4" algn="ctr">
              <a:spcBef>
                <a:spcPts val="0"/>
              </a:spcBef>
              <a:spcAft>
                <a:spcPts val="0"/>
              </a:spcAft>
              <a:buClr>
                <a:schemeClr val="dk2"/>
              </a:buClr>
              <a:buSzPts val="3200"/>
              <a:buNone/>
              <a:defRPr sz="3200">
                <a:solidFill>
                  <a:schemeClr val="dk2"/>
                </a:solidFill>
              </a:defRPr>
            </a:lvl5pPr>
            <a:lvl6pPr lvl="5" algn="ctr">
              <a:spcBef>
                <a:spcPts val="0"/>
              </a:spcBef>
              <a:spcAft>
                <a:spcPts val="0"/>
              </a:spcAft>
              <a:buClr>
                <a:schemeClr val="dk2"/>
              </a:buClr>
              <a:buSzPts val="3200"/>
              <a:buNone/>
              <a:defRPr sz="3200">
                <a:solidFill>
                  <a:schemeClr val="dk2"/>
                </a:solidFill>
              </a:defRPr>
            </a:lvl6pPr>
            <a:lvl7pPr lvl="6" algn="ctr">
              <a:spcBef>
                <a:spcPts val="0"/>
              </a:spcBef>
              <a:spcAft>
                <a:spcPts val="0"/>
              </a:spcAft>
              <a:buClr>
                <a:schemeClr val="dk2"/>
              </a:buClr>
              <a:buSzPts val="3200"/>
              <a:buNone/>
              <a:defRPr sz="3200">
                <a:solidFill>
                  <a:schemeClr val="dk2"/>
                </a:solidFill>
              </a:defRPr>
            </a:lvl7pPr>
            <a:lvl8pPr lvl="7" algn="ctr">
              <a:spcBef>
                <a:spcPts val="0"/>
              </a:spcBef>
              <a:spcAft>
                <a:spcPts val="0"/>
              </a:spcAft>
              <a:buClr>
                <a:schemeClr val="dk2"/>
              </a:buClr>
              <a:buSzPts val="3200"/>
              <a:buNone/>
              <a:defRPr sz="3200">
                <a:solidFill>
                  <a:schemeClr val="dk2"/>
                </a:solidFill>
              </a:defRPr>
            </a:lvl8pPr>
            <a:lvl9pPr lvl="8" algn="ctr">
              <a:spcBef>
                <a:spcPts val="0"/>
              </a:spcBef>
              <a:spcAft>
                <a:spcPts val="0"/>
              </a:spcAft>
              <a:buClr>
                <a:schemeClr val="dk2"/>
              </a:buClr>
              <a:buSzPts val="3200"/>
              <a:buNone/>
              <a:defRPr sz="3200">
                <a:solidFill>
                  <a:schemeClr val="dk2"/>
                </a:solidFill>
              </a:defRPr>
            </a:lvl9pPr>
          </a:lstStyle>
          <a:p>
            <a:endParaRPr/>
          </a:p>
        </p:txBody>
      </p:sp>
      <p:sp>
        <p:nvSpPr>
          <p:cNvPr id="48" name="Google Shape;48;p3"/>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solidFill>
          <a:schemeClr val="dk2"/>
        </a:solidFill>
        <a:effectLst/>
      </p:bgPr>
    </p:bg>
    <p:spTree>
      <p:nvGrpSpPr>
        <p:cNvPr id="1" name="Shape 49"/>
        <p:cNvGrpSpPr/>
        <p:nvPr/>
      </p:nvGrpSpPr>
      <p:grpSpPr>
        <a:xfrm>
          <a:off x="0" y="0"/>
          <a:ext cx="0" cy="0"/>
          <a:chOff x="0" y="0"/>
          <a:chExt cx="0" cy="0"/>
        </a:xfrm>
      </p:grpSpPr>
      <p:sp>
        <p:nvSpPr>
          <p:cNvPr id="50" name="Google Shape;50;p4"/>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4"/>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4"/>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4"/>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54" name="Google Shape;54;p4"/>
          <p:cNvSpPr txBox="1">
            <a:spLocks noGrp="1"/>
          </p:cNvSpPr>
          <p:nvPr>
            <p:ph type="body" idx="1"/>
          </p:nvPr>
        </p:nvSpPr>
        <p:spPr>
          <a:xfrm>
            <a:off x="819150" y="1990725"/>
            <a:ext cx="7505700" cy="24480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55" name="Google Shape;55;p4"/>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bg>
      <p:bgPr>
        <a:solidFill>
          <a:schemeClr val="dk2"/>
        </a:solidFill>
        <a:effectLst/>
      </p:bgPr>
    </p:bg>
    <p:spTree>
      <p:nvGrpSpPr>
        <p:cNvPr id="1" name="Shape 56"/>
        <p:cNvGrpSpPr/>
        <p:nvPr/>
      </p:nvGrpSpPr>
      <p:grpSpPr>
        <a:xfrm>
          <a:off x="0" y="0"/>
          <a:ext cx="0" cy="0"/>
          <a:chOff x="0" y="0"/>
          <a:chExt cx="0" cy="0"/>
        </a:xfrm>
      </p:grpSpPr>
      <p:sp>
        <p:nvSpPr>
          <p:cNvPr id="57" name="Google Shape;57;p5"/>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5"/>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5"/>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5"/>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61" name="Google Shape;61;p5"/>
          <p:cNvSpPr txBox="1">
            <a:spLocks noGrp="1"/>
          </p:cNvSpPr>
          <p:nvPr>
            <p:ph type="body" idx="1"/>
          </p:nvPr>
        </p:nvSpPr>
        <p:spPr>
          <a:xfrm>
            <a:off x="819150" y="1990725"/>
            <a:ext cx="3686100" cy="24480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62" name="Google Shape;62;p5"/>
          <p:cNvSpPr txBox="1">
            <a:spLocks noGrp="1"/>
          </p:cNvSpPr>
          <p:nvPr>
            <p:ph type="body" idx="2"/>
          </p:nvPr>
        </p:nvSpPr>
        <p:spPr>
          <a:xfrm>
            <a:off x="4638675" y="1990725"/>
            <a:ext cx="3686100" cy="24480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63" name="Google Shape;63;p5"/>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chemeClr val="dk2"/>
        </a:solidFill>
        <a:effectLst/>
      </p:bgPr>
    </p:bg>
    <p:spTree>
      <p:nvGrpSpPr>
        <p:cNvPr id="1" name="Shape 64"/>
        <p:cNvGrpSpPr/>
        <p:nvPr/>
      </p:nvGrpSpPr>
      <p:grpSpPr>
        <a:xfrm>
          <a:off x="0" y="0"/>
          <a:ext cx="0" cy="0"/>
          <a:chOff x="0" y="0"/>
          <a:chExt cx="0" cy="0"/>
        </a:xfrm>
      </p:grpSpPr>
      <p:sp>
        <p:nvSpPr>
          <p:cNvPr id="65" name="Google Shape;65;p6"/>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6"/>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6"/>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6"/>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69" name="Google Shape;69;p6"/>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solidFill>
          <a:schemeClr val="accent3"/>
        </a:solidFill>
        <a:effectLst/>
      </p:bgPr>
    </p:bg>
    <p:spTree>
      <p:nvGrpSpPr>
        <p:cNvPr id="1" name="Shape 70"/>
        <p:cNvGrpSpPr/>
        <p:nvPr/>
      </p:nvGrpSpPr>
      <p:grpSpPr>
        <a:xfrm>
          <a:off x="0" y="0"/>
          <a:ext cx="0" cy="0"/>
          <a:chOff x="0" y="0"/>
          <a:chExt cx="0" cy="0"/>
        </a:xfrm>
      </p:grpSpPr>
      <p:sp>
        <p:nvSpPr>
          <p:cNvPr id="71" name="Google Shape;71;p7"/>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7"/>
          <p:cNvSpPr/>
          <p:nvPr/>
        </p:nvSpPr>
        <p:spPr>
          <a:xfrm>
            <a:off x="31" y="2824500"/>
            <a:ext cx="7370400" cy="23190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7"/>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7"/>
          <p:cNvSpPr txBox="1">
            <a:spLocks noGrp="1"/>
          </p:cNvSpPr>
          <p:nvPr>
            <p:ph type="title"/>
          </p:nvPr>
        </p:nvSpPr>
        <p:spPr>
          <a:xfrm>
            <a:off x="819150" y="845600"/>
            <a:ext cx="3709200" cy="13830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75" name="Google Shape;75;p7"/>
          <p:cNvSpPr txBox="1">
            <a:spLocks noGrp="1"/>
          </p:cNvSpPr>
          <p:nvPr>
            <p:ph type="body" idx="1"/>
          </p:nvPr>
        </p:nvSpPr>
        <p:spPr>
          <a:xfrm>
            <a:off x="830700" y="2319050"/>
            <a:ext cx="3709200" cy="21198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76" name="Google Shape;76;p7"/>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1"/>
        </a:solidFill>
        <a:effectLst/>
      </p:bgPr>
    </p:bg>
    <p:spTree>
      <p:nvGrpSpPr>
        <p:cNvPr id="1" name="Shape 77"/>
        <p:cNvGrpSpPr/>
        <p:nvPr/>
      </p:nvGrpSpPr>
      <p:grpSpPr>
        <a:xfrm>
          <a:off x="0" y="0"/>
          <a:ext cx="0" cy="0"/>
          <a:chOff x="0" y="0"/>
          <a:chExt cx="0" cy="0"/>
        </a:xfrm>
      </p:grpSpPr>
      <p:sp>
        <p:nvSpPr>
          <p:cNvPr id="78" name="Google Shape;78;p8"/>
          <p:cNvSpPr/>
          <p:nvPr/>
        </p:nvSpPr>
        <p:spPr>
          <a:xfrm>
            <a:off x="0" y="2823144"/>
            <a:ext cx="7369200" cy="23169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8"/>
          <p:cNvSpPr/>
          <p:nvPr/>
        </p:nvSpPr>
        <p:spPr>
          <a:xfrm flipH="1">
            <a:off x="3583210" y="1554113"/>
            <a:ext cx="5560500" cy="35895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0" name="Google Shape;80;p8"/>
          <p:cNvGrpSpPr/>
          <p:nvPr/>
        </p:nvGrpSpPr>
        <p:grpSpPr>
          <a:xfrm>
            <a:off x="255991" y="-118"/>
            <a:ext cx="2251347" cy="1043408"/>
            <a:chOff x="3961956" y="4383950"/>
            <a:chExt cx="1160548" cy="548700"/>
          </a:xfrm>
        </p:grpSpPr>
        <p:sp>
          <p:nvSpPr>
            <p:cNvPr id="81" name="Google Shape;81;p8"/>
            <p:cNvSpPr/>
            <p:nvPr/>
          </p:nvSpPr>
          <p:spPr>
            <a:xfrm>
              <a:off x="4224904"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8"/>
            <p:cNvSpPr/>
            <p:nvPr/>
          </p:nvSpPr>
          <p:spPr>
            <a:xfrm>
              <a:off x="4093430"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8"/>
            <p:cNvSpPr/>
            <p:nvPr/>
          </p:nvSpPr>
          <p:spPr>
            <a:xfrm>
              <a:off x="3961956"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4" name="Google Shape;84;p8"/>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5" name="Google Shape;85;p8"/>
          <p:cNvGrpSpPr/>
          <p:nvPr/>
        </p:nvGrpSpPr>
        <p:grpSpPr>
          <a:xfrm>
            <a:off x="34934" y="4522125"/>
            <a:ext cx="1593306" cy="617072"/>
            <a:chOff x="6917201" y="0"/>
            <a:chExt cx="2227777" cy="863400"/>
          </a:xfrm>
        </p:grpSpPr>
        <p:sp>
          <p:nvSpPr>
            <p:cNvPr id="86" name="Google Shape;86;p8"/>
            <p:cNvSpPr/>
            <p:nvPr/>
          </p:nvSpPr>
          <p:spPr>
            <a:xfrm>
              <a:off x="7641677"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8"/>
            <p:cNvSpPr/>
            <p:nvPr/>
          </p:nvSpPr>
          <p:spPr>
            <a:xfrm>
              <a:off x="7279439"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8"/>
            <p:cNvSpPr/>
            <p:nvPr/>
          </p:nvSpPr>
          <p:spPr>
            <a:xfrm>
              <a:off x="6917201"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9" name="Google Shape;89;p8"/>
          <p:cNvGrpSpPr/>
          <p:nvPr/>
        </p:nvGrpSpPr>
        <p:grpSpPr>
          <a:xfrm>
            <a:off x="5886353" y="1243"/>
            <a:ext cx="3257455" cy="1261514"/>
            <a:chOff x="6917201" y="0"/>
            <a:chExt cx="2227777" cy="863400"/>
          </a:xfrm>
        </p:grpSpPr>
        <p:sp>
          <p:nvSpPr>
            <p:cNvPr id="90" name="Google Shape;90;p8"/>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8"/>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8"/>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3" name="Google Shape;93;p8"/>
          <p:cNvSpPr txBox="1">
            <a:spLocks noGrp="1"/>
          </p:cNvSpPr>
          <p:nvPr>
            <p:ph type="title"/>
          </p:nvPr>
        </p:nvSpPr>
        <p:spPr>
          <a:xfrm>
            <a:off x="1393929" y="1301146"/>
            <a:ext cx="6366900" cy="2539200"/>
          </a:xfrm>
          <a:prstGeom prst="rect">
            <a:avLst/>
          </a:prstGeom>
        </p:spPr>
        <p:txBody>
          <a:bodyPr spcFirstLastPara="1" wrap="square" lIns="91425" tIns="91425" rIns="91425" bIns="91425" anchor="ctr" anchorCtr="0">
            <a:noAutofit/>
          </a:bodyPr>
          <a:lstStyle>
            <a:lvl1pPr lvl="0" algn="ctr">
              <a:spcBef>
                <a:spcPts val="0"/>
              </a:spcBef>
              <a:spcAft>
                <a:spcPts val="0"/>
              </a:spcAft>
              <a:buSzPts val="3200"/>
              <a:buNone/>
              <a:defRPr sz="3200"/>
            </a:lvl1pPr>
            <a:lvl2pPr lvl="1" algn="ctr">
              <a:spcBef>
                <a:spcPts val="0"/>
              </a:spcBef>
              <a:spcAft>
                <a:spcPts val="0"/>
              </a:spcAft>
              <a:buSzPts val="3200"/>
              <a:buNone/>
              <a:defRPr sz="3200"/>
            </a:lvl2pPr>
            <a:lvl3pPr lvl="2" algn="ctr">
              <a:spcBef>
                <a:spcPts val="0"/>
              </a:spcBef>
              <a:spcAft>
                <a:spcPts val="0"/>
              </a:spcAft>
              <a:buSzPts val="3200"/>
              <a:buNone/>
              <a:defRPr sz="3200"/>
            </a:lvl3pPr>
            <a:lvl4pPr lvl="3" algn="ctr">
              <a:spcBef>
                <a:spcPts val="0"/>
              </a:spcBef>
              <a:spcAft>
                <a:spcPts val="0"/>
              </a:spcAft>
              <a:buSzPts val="3200"/>
              <a:buNone/>
              <a:defRPr sz="3200"/>
            </a:lvl4pPr>
            <a:lvl5pPr lvl="4" algn="ctr">
              <a:spcBef>
                <a:spcPts val="0"/>
              </a:spcBef>
              <a:spcAft>
                <a:spcPts val="0"/>
              </a:spcAft>
              <a:buSzPts val="3200"/>
              <a:buNone/>
              <a:defRPr sz="3200"/>
            </a:lvl5pPr>
            <a:lvl6pPr lvl="5" algn="ctr">
              <a:spcBef>
                <a:spcPts val="0"/>
              </a:spcBef>
              <a:spcAft>
                <a:spcPts val="0"/>
              </a:spcAft>
              <a:buSzPts val="3200"/>
              <a:buNone/>
              <a:defRPr sz="3200"/>
            </a:lvl6pPr>
            <a:lvl7pPr lvl="6" algn="ctr">
              <a:spcBef>
                <a:spcPts val="0"/>
              </a:spcBef>
              <a:spcAft>
                <a:spcPts val="0"/>
              </a:spcAft>
              <a:buSzPts val="3200"/>
              <a:buNone/>
              <a:defRPr sz="3200"/>
            </a:lvl7pPr>
            <a:lvl8pPr lvl="7" algn="ctr">
              <a:spcBef>
                <a:spcPts val="0"/>
              </a:spcBef>
              <a:spcAft>
                <a:spcPts val="0"/>
              </a:spcAft>
              <a:buSzPts val="3200"/>
              <a:buNone/>
              <a:defRPr sz="3200"/>
            </a:lvl8pPr>
            <a:lvl9pPr lvl="8" algn="ctr">
              <a:spcBef>
                <a:spcPts val="0"/>
              </a:spcBef>
              <a:spcAft>
                <a:spcPts val="0"/>
              </a:spcAft>
              <a:buSzPts val="3200"/>
              <a:buNone/>
              <a:defRPr sz="3200"/>
            </a:lvl9pPr>
          </a:lstStyle>
          <a:p>
            <a:endParaRPr/>
          </a:p>
        </p:txBody>
      </p:sp>
      <p:sp>
        <p:nvSpPr>
          <p:cNvPr id="94" name="Google Shape;94;p8"/>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chemeClr val="dk2"/>
        </a:solidFill>
        <a:effectLst/>
      </p:bgPr>
    </p:bg>
    <p:spTree>
      <p:nvGrpSpPr>
        <p:cNvPr id="1" name="Shape 95"/>
        <p:cNvGrpSpPr/>
        <p:nvPr/>
      </p:nvGrpSpPr>
      <p:grpSpPr>
        <a:xfrm>
          <a:off x="0" y="0"/>
          <a:ext cx="0" cy="0"/>
          <a:chOff x="0" y="0"/>
          <a:chExt cx="0" cy="0"/>
        </a:xfrm>
      </p:grpSpPr>
      <p:sp>
        <p:nvSpPr>
          <p:cNvPr id="96" name="Google Shape;96;p9"/>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9"/>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9"/>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9"/>
          <p:cNvSpPr txBox="1">
            <a:spLocks noGrp="1"/>
          </p:cNvSpPr>
          <p:nvPr>
            <p:ph type="title"/>
          </p:nvPr>
        </p:nvSpPr>
        <p:spPr>
          <a:xfrm>
            <a:off x="819150" y="845600"/>
            <a:ext cx="6424200" cy="7050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100" name="Google Shape;100;p9"/>
          <p:cNvSpPr txBox="1">
            <a:spLocks noGrp="1"/>
          </p:cNvSpPr>
          <p:nvPr>
            <p:ph type="subTitle" idx="1"/>
          </p:nvPr>
        </p:nvSpPr>
        <p:spPr>
          <a:xfrm>
            <a:off x="819150" y="1550700"/>
            <a:ext cx="5859900" cy="3936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101" name="Google Shape;101;p9"/>
          <p:cNvSpPr txBox="1">
            <a:spLocks noGrp="1"/>
          </p:cNvSpPr>
          <p:nvPr>
            <p:ph type="body" idx="2"/>
          </p:nvPr>
        </p:nvSpPr>
        <p:spPr>
          <a:xfrm>
            <a:off x="819150" y="2467050"/>
            <a:ext cx="5859900" cy="20955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102" name="Google Shape;102;p9"/>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bg>
      <p:bgPr>
        <a:solidFill>
          <a:schemeClr val="accent1"/>
        </a:solidFill>
        <a:effectLst/>
      </p:bgPr>
    </p:bg>
    <p:spTree>
      <p:nvGrpSpPr>
        <p:cNvPr id="1" name="Shape 103"/>
        <p:cNvGrpSpPr/>
        <p:nvPr/>
      </p:nvGrpSpPr>
      <p:grpSpPr>
        <a:xfrm>
          <a:off x="0" y="0"/>
          <a:ext cx="0" cy="0"/>
          <a:chOff x="0" y="0"/>
          <a:chExt cx="0" cy="0"/>
        </a:xfrm>
      </p:grpSpPr>
      <p:sp>
        <p:nvSpPr>
          <p:cNvPr id="104" name="Google Shape;104;p10"/>
          <p:cNvSpPr/>
          <p:nvPr/>
        </p:nvSpPr>
        <p:spPr>
          <a:xfrm>
            <a:off x="31" y="2824500"/>
            <a:ext cx="7370400" cy="23190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10"/>
          <p:cNvSpPr/>
          <p:nvPr/>
        </p:nvSpPr>
        <p:spPr>
          <a:xfrm flipH="1">
            <a:off x="3582600" y="1550700"/>
            <a:ext cx="5561400" cy="35928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0"/>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0"/>
          <p:cNvSpPr txBox="1">
            <a:spLocks noGrp="1"/>
          </p:cNvSpPr>
          <p:nvPr>
            <p:ph type="body" idx="1"/>
          </p:nvPr>
        </p:nvSpPr>
        <p:spPr>
          <a:xfrm>
            <a:off x="328025" y="4163500"/>
            <a:ext cx="7415100" cy="605100"/>
          </a:xfrm>
          <a:prstGeom prst="rect">
            <a:avLst/>
          </a:prstGeom>
        </p:spPr>
        <p:txBody>
          <a:bodyPr spcFirstLastPara="1" wrap="square" lIns="91425" tIns="91425" rIns="91425" bIns="91425" anchor="b" anchorCtr="0">
            <a:noAutofit/>
          </a:bodyPr>
          <a:lstStyle>
            <a:lvl1pPr marL="457200" lvl="0" indent="-228600">
              <a:lnSpc>
                <a:spcPct val="100000"/>
              </a:lnSpc>
              <a:spcBef>
                <a:spcPts val="0"/>
              </a:spcBef>
              <a:spcAft>
                <a:spcPts val="0"/>
              </a:spcAft>
              <a:buSzPts val="1300"/>
              <a:buNone/>
              <a:defRPr/>
            </a:lvl1pPr>
          </a:lstStyle>
          <a:p>
            <a:endParaRPr/>
          </a:p>
        </p:txBody>
      </p:sp>
      <p:sp>
        <p:nvSpPr>
          <p:cNvPr id="108" name="Google Shape;108;p10"/>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09"/>
        <p:cNvGrpSpPr/>
        <p:nvPr/>
      </p:nvGrpSpPr>
      <p:grpSpPr>
        <a:xfrm>
          <a:off x="0" y="0"/>
          <a:ext cx="0" cy="0"/>
          <a:chOff x="0" y="0"/>
          <a:chExt cx="0" cy="0"/>
        </a:xfrm>
      </p:grpSpPr>
      <p:sp>
        <p:nvSpPr>
          <p:cNvPr id="110" name="Google Shape;110;p11"/>
          <p:cNvSpPr/>
          <p:nvPr/>
        </p:nvSpPr>
        <p:spPr>
          <a:xfrm flipH="1">
            <a:off x="5569200" y="2834075"/>
            <a:ext cx="3574800" cy="23094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1" name="Google Shape;111;p11"/>
          <p:cNvGrpSpPr/>
          <p:nvPr/>
        </p:nvGrpSpPr>
        <p:grpSpPr>
          <a:xfrm>
            <a:off x="5959222" y="4119576"/>
            <a:ext cx="2520952" cy="1024165"/>
            <a:chOff x="6917201" y="0"/>
            <a:chExt cx="2227777" cy="863400"/>
          </a:xfrm>
        </p:grpSpPr>
        <p:sp>
          <p:nvSpPr>
            <p:cNvPr id="112" name="Google Shape;112;p11"/>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11"/>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11"/>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5" name="Google Shape;115;p11"/>
          <p:cNvGrpSpPr/>
          <p:nvPr/>
        </p:nvGrpSpPr>
        <p:grpSpPr>
          <a:xfrm>
            <a:off x="199149" y="2"/>
            <a:ext cx="2795414" cy="1083308"/>
            <a:chOff x="6917201" y="0"/>
            <a:chExt cx="2227777" cy="863400"/>
          </a:xfrm>
        </p:grpSpPr>
        <p:sp>
          <p:nvSpPr>
            <p:cNvPr id="116" name="Google Shape;116;p11"/>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11"/>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1"/>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9" name="Google Shape;119;p11"/>
          <p:cNvSpPr txBox="1">
            <a:spLocks noGrp="1"/>
          </p:cNvSpPr>
          <p:nvPr>
            <p:ph type="title" hasCustomPrompt="1"/>
          </p:nvPr>
        </p:nvSpPr>
        <p:spPr>
          <a:xfrm>
            <a:off x="1385850" y="1383850"/>
            <a:ext cx="6372300" cy="13797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dk2"/>
              </a:buClr>
              <a:buSzPts val="8600"/>
              <a:buNone/>
              <a:defRPr sz="8600">
                <a:solidFill>
                  <a:schemeClr val="dk2"/>
                </a:solidFill>
              </a:defRPr>
            </a:lvl1pPr>
            <a:lvl2pPr lvl="1" algn="ctr">
              <a:spcBef>
                <a:spcPts val="0"/>
              </a:spcBef>
              <a:spcAft>
                <a:spcPts val="0"/>
              </a:spcAft>
              <a:buClr>
                <a:schemeClr val="dk2"/>
              </a:buClr>
              <a:buSzPts val="8600"/>
              <a:buNone/>
              <a:defRPr sz="8600">
                <a:solidFill>
                  <a:schemeClr val="dk2"/>
                </a:solidFill>
              </a:defRPr>
            </a:lvl2pPr>
            <a:lvl3pPr lvl="2" algn="ctr">
              <a:spcBef>
                <a:spcPts val="0"/>
              </a:spcBef>
              <a:spcAft>
                <a:spcPts val="0"/>
              </a:spcAft>
              <a:buClr>
                <a:schemeClr val="dk2"/>
              </a:buClr>
              <a:buSzPts val="8600"/>
              <a:buNone/>
              <a:defRPr sz="8600">
                <a:solidFill>
                  <a:schemeClr val="dk2"/>
                </a:solidFill>
              </a:defRPr>
            </a:lvl3pPr>
            <a:lvl4pPr lvl="3" algn="ctr">
              <a:spcBef>
                <a:spcPts val="0"/>
              </a:spcBef>
              <a:spcAft>
                <a:spcPts val="0"/>
              </a:spcAft>
              <a:buClr>
                <a:schemeClr val="dk2"/>
              </a:buClr>
              <a:buSzPts val="8600"/>
              <a:buNone/>
              <a:defRPr sz="8600">
                <a:solidFill>
                  <a:schemeClr val="dk2"/>
                </a:solidFill>
              </a:defRPr>
            </a:lvl4pPr>
            <a:lvl5pPr lvl="4" algn="ctr">
              <a:spcBef>
                <a:spcPts val="0"/>
              </a:spcBef>
              <a:spcAft>
                <a:spcPts val="0"/>
              </a:spcAft>
              <a:buClr>
                <a:schemeClr val="dk2"/>
              </a:buClr>
              <a:buSzPts val="8600"/>
              <a:buNone/>
              <a:defRPr sz="8600">
                <a:solidFill>
                  <a:schemeClr val="dk2"/>
                </a:solidFill>
              </a:defRPr>
            </a:lvl5pPr>
            <a:lvl6pPr lvl="5" algn="ctr">
              <a:spcBef>
                <a:spcPts val="0"/>
              </a:spcBef>
              <a:spcAft>
                <a:spcPts val="0"/>
              </a:spcAft>
              <a:buClr>
                <a:schemeClr val="dk2"/>
              </a:buClr>
              <a:buSzPts val="8600"/>
              <a:buNone/>
              <a:defRPr sz="8600">
                <a:solidFill>
                  <a:schemeClr val="dk2"/>
                </a:solidFill>
              </a:defRPr>
            </a:lvl6pPr>
            <a:lvl7pPr lvl="6" algn="ctr">
              <a:spcBef>
                <a:spcPts val="0"/>
              </a:spcBef>
              <a:spcAft>
                <a:spcPts val="0"/>
              </a:spcAft>
              <a:buClr>
                <a:schemeClr val="dk2"/>
              </a:buClr>
              <a:buSzPts val="8600"/>
              <a:buNone/>
              <a:defRPr sz="8600">
                <a:solidFill>
                  <a:schemeClr val="dk2"/>
                </a:solidFill>
              </a:defRPr>
            </a:lvl7pPr>
            <a:lvl8pPr lvl="7" algn="ctr">
              <a:spcBef>
                <a:spcPts val="0"/>
              </a:spcBef>
              <a:spcAft>
                <a:spcPts val="0"/>
              </a:spcAft>
              <a:buClr>
                <a:schemeClr val="dk2"/>
              </a:buClr>
              <a:buSzPts val="8600"/>
              <a:buNone/>
              <a:defRPr sz="8600">
                <a:solidFill>
                  <a:schemeClr val="dk2"/>
                </a:solidFill>
              </a:defRPr>
            </a:lvl8pPr>
            <a:lvl9pPr lvl="8" algn="ctr">
              <a:spcBef>
                <a:spcPts val="0"/>
              </a:spcBef>
              <a:spcAft>
                <a:spcPts val="0"/>
              </a:spcAft>
              <a:buClr>
                <a:schemeClr val="dk2"/>
              </a:buClr>
              <a:buSzPts val="8600"/>
              <a:buNone/>
              <a:defRPr sz="8600">
                <a:solidFill>
                  <a:schemeClr val="dk2"/>
                </a:solidFill>
              </a:defRPr>
            </a:lvl9pPr>
          </a:lstStyle>
          <a:p>
            <a:r>
              <a:t>xx%</a:t>
            </a:r>
          </a:p>
        </p:txBody>
      </p:sp>
      <p:sp>
        <p:nvSpPr>
          <p:cNvPr id="120" name="Google Shape;120;p11"/>
          <p:cNvSpPr txBox="1">
            <a:spLocks noGrp="1"/>
          </p:cNvSpPr>
          <p:nvPr>
            <p:ph type="body" idx="1"/>
          </p:nvPr>
        </p:nvSpPr>
        <p:spPr>
          <a:xfrm>
            <a:off x="1385850" y="2863850"/>
            <a:ext cx="6372300" cy="641100"/>
          </a:xfrm>
          <a:prstGeom prst="rect">
            <a:avLst/>
          </a:prstGeom>
        </p:spPr>
        <p:txBody>
          <a:bodyPr spcFirstLastPara="1" wrap="square" lIns="91425" tIns="91425" rIns="91425" bIns="91425" anchor="t" anchorCtr="0">
            <a:noAutofit/>
          </a:bodyPr>
          <a:lstStyle>
            <a:lvl1pPr marL="457200" lvl="0" indent="-311150" algn="ctr">
              <a:spcBef>
                <a:spcPts val="0"/>
              </a:spcBef>
              <a:spcAft>
                <a:spcPts val="0"/>
              </a:spcAft>
              <a:buSzPts val="1300"/>
              <a:buChar char="●"/>
              <a:defRPr/>
            </a:lvl1pPr>
            <a:lvl2pPr marL="914400" lvl="1" indent="-298450" algn="ctr">
              <a:spcBef>
                <a:spcPts val="1600"/>
              </a:spcBef>
              <a:spcAft>
                <a:spcPts val="0"/>
              </a:spcAft>
              <a:buSzPts val="1100"/>
              <a:buChar char="○"/>
              <a:defRPr/>
            </a:lvl2pPr>
            <a:lvl3pPr marL="1371600" lvl="2" indent="-298450" algn="ctr">
              <a:spcBef>
                <a:spcPts val="1600"/>
              </a:spcBef>
              <a:spcAft>
                <a:spcPts val="0"/>
              </a:spcAft>
              <a:buSzPts val="1100"/>
              <a:buChar char="■"/>
              <a:defRPr/>
            </a:lvl3pPr>
            <a:lvl4pPr marL="1828800" lvl="3" indent="-298450" algn="ctr">
              <a:spcBef>
                <a:spcPts val="1600"/>
              </a:spcBef>
              <a:spcAft>
                <a:spcPts val="0"/>
              </a:spcAft>
              <a:buSzPts val="1100"/>
              <a:buChar char="●"/>
              <a:defRPr/>
            </a:lvl4pPr>
            <a:lvl5pPr marL="2286000" lvl="4" indent="-298450" algn="ctr">
              <a:spcBef>
                <a:spcPts val="1600"/>
              </a:spcBef>
              <a:spcAft>
                <a:spcPts val="0"/>
              </a:spcAft>
              <a:buSzPts val="1100"/>
              <a:buChar char="○"/>
              <a:defRPr/>
            </a:lvl5pPr>
            <a:lvl6pPr marL="2743200" lvl="5" indent="-298450" algn="ctr">
              <a:spcBef>
                <a:spcPts val="1600"/>
              </a:spcBef>
              <a:spcAft>
                <a:spcPts val="0"/>
              </a:spcAft>
              <a:buSzPts val="1100"/>
              <a:buChar char="■"/>
              <a:defRPr/>
            </a:lvl6pPr>
            <a:lvl7pPr marL="3200400" lvl="6" indent="-298450" algn="ctr">
              <a:spcBef>
                <a:spcPts val="1600"/>
              </a:spcBef>
              <a:spcAft>
                <a:spcPts val="0"/>
              </a:spcAft>
              <a:buSzPts val="1100"/>
              <a:buChar char="●"/>
              <a:defRPr/>
            </a:lvl7pPr>
            <a:lvl8pPr marL="3657600" lvl="7" indent="-298450" algn="ctr">
              <a:spcBef>
                <a:spcPts val="1600"/>
              </a:spcBef>
              <a:spcAft>
                <a:spcPts val="0"/>
              </a:spcAft>
              <a:buSzPts val="1100"/>
              <a:buChar char="○"/>
              <a:defRPr/>
            </a:lvl8pPr>
            <a:lvl9pPr marL="4114800" lvl="8" indent="-298450" algn="ctr">
              <a:spcBef>
                <a:spcPts val="1600"/>
              </a:spcBef>
              <a:spcAft>
                <a:spcPts val="1600"/>
              </a:spcAft>
              <a:buSzPts val="1100"/>
              <a:buChar char="■"/>
              <a:defRPr/>
            </a:lvl9pPr>
          </a:lstStyle>
          <a:p>
            <a:endParaRPr/>
          </a:p>
        </p:txBody>
      </p:sp>
      <p:sp>
        <p:nvSpPr>
          <p:cNvPr id="121" name="Google Shape;121;p11"/>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2"/>
        <p:cNvGrpSpPr/>
        <p:nvPr/>
      </p:nvGrpSpPr>
      <p:grpSpPr>
        <a:xfrm>
          <a:off x="0" y="0"/>
          <a:ext cx="0" cy="0"/>
          <a:chOff x="0" y="0"/>
          <a:chExt cx="0" cy="0"/>
        </a:xfrm>
      </p:grpSpPr>
      <p:sp>
        <p:nvSpPr>
          <p:cNvPr id="123" name="Google Shape;123;p12"/>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hift">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1pPr>
            <a:lvl2pPr lvl="1">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2pPr>
            <a:lvl3pPr lvl="2">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3pPr>
            <a:lvl4pPr lvl="3">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4pPr>
            <a:lvl5pPr lvl="4">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5pPr>
            <a:lvl6pPr lvl="5">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6pPr>
            <a:lvl7pPr lvl="6">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7pPr>
            <a:lvl8pPr lvl="7">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8pPr>
            <a:lvl9pPr lvl="8">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9pPr>
          </a:lstStyle>
          <a:p>
            <a:endParaRPr/>
          </a:p>
        </p:txBody>
      </p:sp>
      <p:sp>
        <p:nvSpPr>
          <p:cNvPr id="7" name="Google Shape;7;p1"/>
          <p:cNvSpPr txBox="1">
            <a:spLocks noGrp="1"/>
          </p:cNvSpPr>
          <p:nvPr>
            <p:ph type="body" idx="1"/>
          </p:nvPr>
        </p:nvSpPr>
        <p:spPr>
          <a:xfrm>
            <a:off x="311700" y="1152475"/>
            <a:ext cx="8520600" cy="3391200"/>
          </a:xfrm>
          <a:prstGeom prst="rect">
            <a:avLst/>
          </a:prstGeom>
          <a:noFill/>
          <a:ln>
            <a:noFill/>
          </a:ln>
        </p:spPr>
        <p:txBody>
          <a:bodyPr spcFirstLastPara="1" wrap="square" lIns="91425" tIns="91425" rIns="91425" bIns="91425" anchor="t" anchorCtr="0">
            <a:noAutofit/>
          </a:bodyPr>
          <a:lstStyle>
            <a:lvl1pPr marL="457200" lvl="0" indent="-311150">
              <a:lnSpc>
                <a:spcPct val="115000"/>
              </a:lnSpc>
              <a:spcBef>
                <a:spcPts val="0"/>
              </a:spcBef>
              <a:spcAft>
                <a:spcPts val="0"/>
              </a:spcAft>
              <a:buClr>
                <a:schemeClr val="dk2"/>
              </a:buClr>
              <a:buSzPts val="1300"/>
              <a:buFont typeface="Calibri"/>
              <a:buChar char="●"/>
              <a:defRPr sz="1300">
                <a:solidFill>
                  <a:schemeClr val="dk2"/>
                </a:solidFill>
                <a:latin typeface="Calibri"/>
                <a:ea typeface="Calibri"/>
                <a:cs typeface="Calibri"/>
                <a:sym typeface="Calibri"/>
              </a:defRPr>
            </a:lvl1pPr>
            <a:lvl2pPr marL="914400" lvl="1"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2pPr>
            <a:lvl3pPr marL="1371600" lvl="2"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3pPr>
            <a:lvl4pPr marL="1828800" lvl="3"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4pPr>
            <a:lvl5pPr marL="2286000" lvl="4"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5pPr>
            <a:lvl6pPr marL="2743200" lvl="5"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6pPr>
            <a:lvl7pPr marL="3200400" lvl="6"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7pPr>
            <a:lvl8pPr marL="3657600" lvl="7"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8pPr>
            <a:lvl9pPr marL="4114800" lvl="8" indent="-298450">
              <a:lnSpc>
                <a:spcPct val="115000"/>
              </a:lnSpc>
              <a:spcBef>
                <a:spcPts val="1600"/>
              </a:spcBef>
              <a:spcAft>
                <a:spcPts val="1600"/>
              </a:spcAft>
              <a:buClr>
                <a:schemeClr val="dk2"/>
              </a:buClr>
              <a:buSzPts val="1100"/>
              <a:buFont typeface="Calibri"/>
              <a:buChar char="■"/>
              <a:defRPr sz="1100">
                <a:solidFill>
                  <a:schemeClr val="dk2"/>
                </a:solidFill>
                <a:latin typeface="Calibri"/>
                <a:ea typeface="Calibri"/>
                <a:cs typeface="Calibri"/>
                <a:sym typeface="Calibri"/>
              </a:defRPr>
            </a:lvl9pPr>
          </a:lstStyle>
          <a:p>
            <a:endParaRPr/>
          </a:p>
        </p:txBody>
      </p:sp>
      <p:sp>
        <p:nvSpPr>
          <p:cNvPr id="8" name="Google Shape;8;p1"/>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latin typeface="Nunito"/>
                <a:ea typeface="Nunito"/>
                <a:cs typeface="Nunito"/>
                <a:sym typeface="Nunito"/>
              </a:defRPr>
            </a:lvl1pPr>
            <a:lvl2pPr lvl="1" algn="r">
              <a:buNone/>
              <a:defRPr sz="1000">
                <a:solidFill>
                  <a:schemeClr val="dk2"/>
                </a:solidFill>
                <a:latin typeface="Nunito"/>
                <a:ea typeface="Nunito"/>
                <a:cs typeface="Nunito"/>
                <a:sym typeface="Nunito"/>
              </a:defRPr>
            </a:lvl2pPr>
            <a:lvl3pPr lvl="2" algn="r">
              <a:buNone/>
              <a:defRPr sz="1000">
                <a:solidFill>
                  <a:schemeClr val="dk2"/>
                </a:solidFill>
                <a:latin typeface="Nunito"/>
                <a:ea typeface="Nunito"/>
                <a:cs typeface="Nunito"/>
                <a:sym typeface="Nunito"/>
              </a:defRPr>
            </a:lvl3pPr>
            <a:lvl4pPr lvl="3" algn="r">
              <a:buNone/>
              <a:defRPr sz="1000">
                <a:solidFill>
                  <a:schemeClr val="dk2"/>
                </a:solidFill>
                <a:latin typeface="Nunito"/>
                <a:ea typeface="Nunito"/>
                <a:cs typeface="Nunito"/>
                <a:sym typeface="Nunito"/>
              </a:defRPr>
            </a:lvl4pPr>
            <a:lvl5pPr lvl="4" algn="r">
              <a:buNone/>
              <a:defRPr sz="1000">
                <a:solidFill>
                  <a:schemeClr val="dk2"/>
                </a:solidFill>
                <a:latin typeface="Nunito"/>
                <a:ea typeface="Nunito"/>
                <a:cs typeface="Nunito"/>
                <a:sym typeface="Nunito"/>
              </a:defRPr>
            </a:lvl5pPr>
            <a:lvl6pPr lvl="5" algn="r">
              <a:buNone/>
              <a:defRPr sz="1000">
                <a:solidFill>
                  <a:schemeClr val="dk2"/>
                </a:solidFill>
                <a:latin typeface="Nunito"/>
                <a:ea typeface="Nunito"/>
                <a:cs typeface="Nunito"/>
                <a:sym typeface="Nunito"/>
              </a:defRPr>
            </a:lvl6pPr>
            <a:lvl7pPr lvl="6" algn="r">
              <a:buNone/>
              <a:defRPr sz="1000">
                <a:solidFill>
                  <a:schemeClr val="dk2"/>
                </a:solidFill>
                <a:latin typeface="Nunito"/>
                <a:ea typeface="Nunito"/>
                <a:cs typeface="Nunito"/>
                <a:sym typeface="Nunito"/>
              </a:defRPr>
            </a:lvl7pPr>
            <a:lvl8pPr lvl="7" algn="r">
              <a:buNone/>
              <a:defRPr sz="1000">
                <a:solidFill>
                  <a:schemeClr val="dk2"/>
                </a:solidFill>
                <a:latin typeface="Nunito"/>
                <a:ea typeface="Nunito"/>
                <a:cs typeface="Nunito"/>
                <a:sym typeface="Nunito"/>
              </a:defRPr>
            </a:lvl8pPr>
            <a:lvl9pPr lvl="8" algn="r">
              <a:buNone/>
              <a:defRPr sz="1000">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3.jpe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13"/>
          <p:cNvSpPr txBox="1">
            <a:spLocks noGrp="1"/>
          </p:cNvSpPr>
          <p:nvPr>
            <p:ph type="ctrTitle"/>
          </p:nvPr>
        </p:nvSpPr>
        <p:spPr>
          <a:xfrm>
            <a:off x="1335975" y="756458"/>
            <a:ext cx="5883900" cy="2514542"/>
          </a:xfrm>
          <a:prstGeom prst="rect">
            <a:avLst/>
          </a:prstGeom>
        </p:spPr>
        <p:txBody>
          <a:bodyPr spcFirstLastPara="1" wrap="square" lIns="91425" tIns="91425" rIns="91425" bIns="91425" anchor="ctr" anchorCtr="0">
            <a:noAutofit/>
          </a:bodyPr>
          <a:lstStyle/>
          <a:p>
            <a:pPr marL="0" lvl="0" indent="0" rtl="0">
              <a:spcBef>
                <a:spcPts val="0"/>
              </a:spcBef>
              <a:spcAft>
                <a:spcPts val="0"/>
              </a:spcAft>
              <a:buNone/>
            </a:pPr>
            <a:r>
              <a:rPr lang="ru" sz="1200" b="1" dirty="0" smtClean="0"/>
              <a:t>ГАУ «КЦСОН города Каменска-Уральского</a:t>
            </a:r>
            <a:br>
              <a:rPr lang="ru" sz="1200" b="1" dirty="0" smtClean="0"/>
            </a:br>
            <a:r>
              <a:rPr lang="ru" sz="1200" b="1" dirty="0" smtClean="0"/>
              <a:t/>
            </a:r>
            <a:br>
              <a:rPr lang="ru" sz="1200" b="1" dirty="0" smtClean="0"/>
            </a:br>
            <a:r>
              <a:rPr lang="ru" sz="2800" b="1" dirty="0" smtClean="0"/>
              <a:t>Тема: </a:t>
            </a:r>
            <a:r>
              <a:rPr lang="ru" sz="2800" b="1" dirty="0" smtClean="0"/>
              <a:t>Безопасность </a:t>
            </a:r>
            <a:r>
              <a:rPr lang="ru" sz="2800" b="1" dirty="0"/>
              <a:t>на </a:t>
            </a:r>
            <a:r>
              <a:rPr lang="ru" sz="2800" b="1" dirty="0" smtClean="0"/>
              <a:t>садовомучастке.</a:t>
            </a:r>
            <a:br>
              <a:rPr lang="ru" sz="2800" b="1" dirty="0" smtClean="0"/>
            </a:br>
            <a:r>
              <a:rPr lang="ru" sz="2800" b="1" dirty="0" smtClean="0"/>
              <a:t>Полезные </a:t>
            </a:r>
            <a:r>
              <a:rPr lang="ru" sz="2800" b="1" dirty="0"/>
              <a:t>советы садоводам-огородникам.</a:t>
            </a:r>
            <a:endParaRPr sz="2800" b="1"/>
          </a:p>
        </p:txBody>
      </p:sp>
      <p:sp>
        <p:nvSpPr>
          <p:cNvPr id="129" name="Google Shape;129;p13"/>
          <p:cNvSpPr txBox="1">
            <a:spLocks noGrp="1"/>
          </p:cNvSpPr>
          <p:nvPr>
            <p:ph type="subTitle" idx="1"/>
          </p:nvPr>
        </p:nvSpPr>
        <p:spPr>
          <a:xfrm>
            <a:off x="1761500" y="3413150"/>
            <a:ext cx="5640900" cy="1179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i="1" dirty="0"/>
              <a:t> </a:t>
            </a:r>
            <a:r>
              <a:rPr lang="ru" b="1" i="1" dirty="0">
                <a:solidFill>
                  <a:srgbClr val="660000"/>
                </a:solidFill>
              </a:rPr>
              <a:t>ШПВ по направлению “Садоводы и огородники”</a:t>
            </a:r>
            <a:endParaRPr b="1" i="1">
              <a:solidFill>
                <a:srgbClr val="660000"/>
              </a:solidFill>
            </a:endParaRPr>
          </a:p>
          <a:p>
            <a:pPr marL="0" lvl="0" indent="0" algn="l" rtl="0">
              <a:spcBef>
                <a:spcPts val="0"/>
              </a:spcBef>
              <a:spcAft>
                <a:spcPts val="0"/>
              </a:spcAft>
              <a:buNone/>
            </a:pPr>
            <a:r>
              <a:rPr lang="ru" b="1" i="1" dirty="0">
                <a:solidFill>
                  <a:srgbClr val="660000"/>
                </a:solidFill>
              </a:rPr>
              <a:t>Руководитель: специалист по социальной работе</a:t>
            </a:r>
            <a:endParaRPr b="1" i="1">
              <a:solidFill>
                <a:srgbClr val="660000"/>
              </a:solidFill>
            </a:endParaRPr>
          </a:p>
          <a:p>
            <a:pPr marL="0" lvl="0" indent="0" algn="l" rtl="0">
              <a:spcBef>
                <a:spcPts val="0"/>
              </a:spcBef>
              <a:spcAft>
                <a:spcPts val="0"/>
              </a:spcAft>
              <a:buNone/>
            </a:pPr>
            <a:r>
              <a:rPr lang="ru" b="1" i="1" dirty="0">
                <a:solidFill>
                  <a:srgbClr val="660000"/>
                </a:solidFill>
              </a:rPr>
              <a:t>                              Соломеина А.А.</a:t>
            </a:r>
            <a:endParaRPr b="1" i="1">
              <a:solidFill>
                <a:srgbClr val="660000"/>
              </a:solidFill>
            </a:endParaRPr>
          </a:p>
          <a:p>
            <a:pPr marL="0" lvl="0" indent="0" algn="l" rtl="0">
              <a:spcBef>
                <a:spcPts val="0"/>
              </a:spcBef>
              <a:spcAft>
                <a:spcPts val="0"/>
              </a:spcAft>
              <a:buNone/>
            </a:pPr>
            <a:r>
              <a:rPr lang="ru" sz="1900" b="1" i="1" dirty="0">
                <a:solidFill>
                  <a:srgbClr val="660000"/>
                </a:solidFill>
              </a:rPr>
              <a:t>                МАЙ-2023год.</a:t>
            </a:r>
            <a:endParaRPr sz="1900" b="1" i="1">
              <a:solidFill>
                <a:srgbClr val="66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14"/>
          <p:cNvSpPr txBox="1">
            <a:spLocks noGrp="1"/>
          </p:cNvSpPr>
          <p:nvPr>
            <p:ph type="title"/>
          </p:nvPr>
        </p:nvSpPr>
        <p:spPr>
          <a:xfrm>
            <a:off x="350100" y="370700"/>
            <a:ext cx="8474400" cy="459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b="1">
                <a:solidFill>
                  <a:srgbClr val="38761D"/>
                </a:solidFill>
              </a:rPr>
              <a:t>ОСНОВНЫЕ НАПРАВЛЕНИЯ профилактики травматизма:</a:t>
            </a:r>
            <a:endParaRPr b="1">
              <a:solidFill>
                <a:srgbClr val="38761D"/>
              </a:solidFill>
            </a:endParaRPr>
          </a:p>
          <a:p>
            <a:pPr marL="457200" lvl="0" indent="-419100" algn="l" rtl="0">
              <a:spcBef>
                <a:spcPts val="0"/>
              </a:spcBef>
              <a:spcAft>
                <a:spcPts val="0"/>
              </a:spcAft>
              <a:buClr>
                <a:srgbClr val="38761D"/>
              </a:buClr>
              <a:buSzPts val="3000"/>
              <a:buChar char="●"/>
            </a:pPr>
            <a:r>
              <a:rPr lang="ru" b="1">
                <a:solidFill>
                  <a:srgbClr val="38761D"/>
                </a:solidFill>
              </a:rPr>
              <a:t>организация безопасного быта и жилища</a:t>
            </a:r>
            <a:endParaRPr b="1">
              <a:solidFill>
                <a:srgbClr val="38761D"/>
              </a:solidFill>
            </a:endParaRPr>
          </a:p>
          <a:p>
            <a:pPr marL="457200" lvl="0" indent="-419100" algn="l" rtl="0">
              <a:spcBef>
                <a:spcPts val="0"/>
              </a:spcBef>
              <a:spcAft>
                <a:spcPts val="0"/>
              </a:spcAft>
              <a:buClr>
                <a:srgbClr val="38761D"/>
              </a:buClr>
              <a:buSzPts val="3000"/>
              <a:buChar char="●"/>
            </a:pPr>
            <a:r>
              <a:rPr lang="ru" b="1">
                <a:solidFill>
                  <a:srgbClr val="38761D"/>
                </a:solidFill>
              </a:rPr>
              <a:t>занятия гимнастикой для увеличения силы мышц ног</a:t>
            </a:r>
            <a:endParaRPr b="1">
              <a:solidFill>
                <a:srgbClr val="38761D"/>
              </a:solidFill>
            </a:endParaRPr>
          </a:p>
          <a:p>
            <a:pPr marL="457200" lvl="0" indent="-419100" algn="l" rtl="0">
              <a:spcBef>
                <a:spcPts val="0"/>
              </a:spcBef>
              <a:spcAft>
                <a:spcPts val="0"/>
              </a:spcAft>
              <a:buClr>
                <a:srgbClr val="38761D"/>
              </a:buClr>
              <a:buSzPts val="3000"/>
              <a:buChar char="●"/>
            </a:pPr>
            <a:r>
              <a:rPr lang="ru" b="1">
                <a:solidFill>
                  <a:srgbClr val="38761D"/>
                </a:solidFill>
              </a:rPr>
              <a:t>применение лекарственных препаратов для уменьшения возникновения болей различного происхождения.</a:t>
            </a:r>
            <a:endParaRPr b="1">
              <a:solidFill>
                <a:srgbClr val="38761D"/>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15"/>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solidFill>
                  <a:srgbClr val="990000"/>
                </a:solidFill>
                <a:latin typeface="Pacifico"/>
                <a:ea typeface="Pacifico"/>
                <a:cs typeface="Pacifico"/>
                <a:sym typeface="Pacifico"/>
              </a:rPr>
              <a:t>Безопасная работа на садовом участке.</a:t>
            </a:r>
            <a:endParaRPr>
              <a:solidFill>
                <a:srgbClr val="990000"/>
              </a:solidFill>
              <a:latin typeface="Pacifico"/>
              <a:ea typeface="Pacifico"/>
              <a:cs typeface="Pacifico"/>
              <a:sym typeface="Pacifico"/>
            </a:endParaRPr>
          </a:p>
        </p:txBody>
      </p:sp>
      <p:sp>
        <p:nvSpPr>
          <p:cNvPr id="140" name="Google Shape;140;p15"/>
          <p:cNvSpPr txBox="1">
            <a:spLocks noGrp="1"/>
          </p:cNvSpPr>
          <p:nvPr>
            <p:ph type="body" idx="1"/>
          </p:nvPr>
        </p:nvSpPr>
        <p:spPr>
          <a:xfrm>
            <a:off x="819150" y="1699050"/>
            <a:ext cx="7871700" cy="29142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41" name="Google Shape;141;p15"/>
          <p:cNvPicPr preferRelativeResize="0"/>
          <p:nvPr/>
        </p:nvPicPr>
        <p:blipFill>
          <a:blip r:embed="rId3">
            <a:alphaModFix/>
          </a:blip>
          <a:stretch>
            <a:fillRect/>
          </a:stretch>
        </p:blipFill>
        <p:spPr>
          <a:xfrm>
            <a:off x="768750" y="2438675"/>
            <a:ext cx="3000076" cy="2000050"/>
          </a:xfrm>
          <a:prstGeom prst="rect">
            <a:avLst/>
          </a:prstGeom>
          <a:noFill/>
          <a:ln>
            <a:noFill/>
          </a:ln>
        </p:spPr>
      </p:pic>
      <p:pic>
        <p:nvPicPr>
          <p:cNvPr id="142" name="Google Shape;142;p15"/>
          <p:cNvPicPr preferRelativeResize="0"/>
          <p:nvPr/>
        </p:nvPicPr>
        <p:blipFill>
          <a:blip r:embed="rId4">
            <a:alphaModFix/>
          </a:blip>
          <a:stretch>
            <a:fillRect/>
          </a:stretch>
        </p:blipFill>
        <p:spPr>
          <a:xfrm>
            <a:off x="3902698" y="1951300"/>
            <a:ext cx="2109400" cy="1583201"/>
          </a:xfrm>
          <a:prstGeom prst="rect">
            <a:avLst/>
          </a:prstGeom>
          <a:noFill/>
          <a:ln>
            <a:noFill/>
          </a:ln>
        </p:spPr>
      </p:pic>
      <p:pic>
        <p:nvPicPr>
          <p:cNvPr id="143" name="Google Shape;143;p15"/>
          <p:cNvPicPr preferRelativeResize="0"/>
          <p:nvPr/>
        </p:nvPicPr>
        <p:blipFill>
          <a:blip r:embed="rId5">
            <a:alphaModFix/>
          </a:blip>
          <a:stretch>
            <a:fillRect/>
          </a:stretch>
        </p:blipFill>
        <p:spPr>
          <a:xfrm>
            <a:off x="6054825" y="3034925"/>
            <a:ext cx="2500700" cy="14038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16"/>
          <p:cNvSpPr txBox="1">
            <a:spLocks noGrp="1"/>
          </p:cNvSpPr>
          <p:nvPr>
            <p:ph type="body" idx="1"/>
          </p:nvPr>
        </p:nvSpPr>
        <p:spPr>
          <a:xfrm>
            <a:off x="398400" y="1648400"/>
            <a:ext cx="8347200" cy="31089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ru">
                <a:latin typeface="Comfortaa"/>
                <a:ea typeface="Comfortaa"/>
                <a:cs typeface="Comfortaa"/>
                <a:sym typeface="Comfortaa"/>
              </a:rPr>
              <a:t>Вы же не хотите после ударного труда на огороде вместо приятного отдыха в гамаке или у костра отправится в травмпункт?</a:t>
            </a:r>
            <a:endParaRPr>
              <a:latin typeface="Comfortaa"/>
              <a:ea typeface="Comfortaa"/>
              <a:cs typeface="Comfortaa"/>
              <a:sym typeface="Comfortaa"/>
            </a:endParaRPr>
          </a:p>
          <a:p>
            <a:pPr marL="0" lvl="0" indent="0" algn="l" rtl="0">
              <a:spcBef>
                <a:spcPts val="0"/>
              </a:spcBef>
              <a:spcAft>
                <a:spcPts val="0"/>
              </a:spcAft>
              <a:buNone/>
            </a:pPr>
            <a:r>
              <a:rPr lang="ru">
                <a:latin typeface="Comfortaa"/>
                <a:ea typeface="Comfortaa"/>
                <a:cs typeface="Comfortaa"/>
                <a:sym typeface="Comfortaa"/>
              </a:rPr>
              <a:t>Оптимальный выход- использовать для работы в огороде наколенники, в которых удобно встать на специальную скамеечку с поручнями для рук. Перевернув такое приспособление, его легко трансформировать в стульчик для отдыха. Если нет такой скамейки и наколенников,можно взять любую плотную подстилку или коврик.Только ни в коем случае не стойте на коленях на холодной и влажной земле-так можно заработать воспаление сустава, лечить которое придется уже медикаментозными средствами.</a:t>
            </a:r>
            <a:endParaRPr>
              <a:latin typeface="Comfortaa"/>
              <a:ea typeface="Comfortaa"/>
              <a:cs typeface="Comfortaa"/>
              <a:sym typeface="Comfortaa"/>
            </a:endParaRPr>
          </a:p>
        </p:txBody>
      </p:sp>
      <p:pic>
        <p:nvPicPr>
          <p:cNvPr id="149" name="Google Shape;149;p16"/>
          <p:cNvPicPr preferRelativeResize="0"/>
          <p:nvPr/>
        </p:nvPicPr>
        <p:blipFill>
          <a:blip r:embed="rId3">
            <a:alphaModFix/>
          </a:blip>
          <a:stretch>
            <a:fillRect/>
          </a:stretch>
        </p:blipFill>
        <p:spPr>
          <a:xfrm>
            <a:off x="1843150" y="435425"/>
            <a:ext cx="5457700" cy="22563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7"/>
          <p:cNvSpPr txBox="1">
            <a:spLocks noGrp="1"/>
          </p:cNvSpPr>
          <p:nvPr>
            <p:ph type="title"/>
          </p:nvPr>
        </p:nvSpPr>
        <p:spPr>
          <a:xfrm>
            <a:off x="415625" y="395850"/>
            <a:ext cx="7909200" cy="4206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latin typeface="Impact"/>
                <a:ea typeface="Impact"/>
                <a:cs typeface="Impact"/>
                <a:sym typeface="Impact"/>
              </a:rPr>
              <a:t> В жару оставайтесь в тени.</a:t>
            </a:r>
            <a:endParaRPr>
              <a:latin typeface="Impact"/>
              <a:ea typeface="Impact"/>
              <a:cs typeface="Impact"/>
              <a:sym typeface="Impact"/>
            </a:endParaRPr>
          </a:p>
          <a:p>
            <a:pPr marL="0" lvl="0" indent="0" algn="l" rtl="0">
              <a:spcBef>
                <a:spcPts val="0"/>
              </a:spcBef>
              <a:spcAft>
                <a:spcPts val="0"/>
              </a:spcAft>
              <a:buNone/>
            </a:pPr>
            <a:r>
              <a:rPr lang="ru" sz="1600">
                <a:solidFill>
                  <a:srgbClr val="1155CC"/>
                </a:solidFill>
                <a:latin typeface="Calibri"/>
                <a:ea typeface="Calibri"/>
                <a:cs typeface="Calibri"/>
                <a:sym typeface="Calibri"/>
              </a:rPr>
              <a:t>Погода на май во многих регионах прогнозируется сухой,теплой, а местами и жаркой.</a:t>
            </a:r>
            <a:endParaRPr sz="1600">
              <a:solidFill>
                <a:srgbClr val="1155CC"/>
              </a:solidFill>
              <a:latin typeface="Calibri"/>
              <a:ea typeface="Calibri"/>
              <a:cs typeface="Calibri"/>
              <a:sym typeface="Calibri"/>
            </a:endParaRPr>
          </a:p>
          <a:p>
            <a:pPr marL="0" lvl="0" indent="0" algn="l" rtl="0">
              <a:spcBef>
                <a:spcPts val="0"/>
              </a:spcBef>
              <a:spcAft>
                <a:spcPts val="0"/>
              </a:spcAft>
              <a:buNone/>
            </a:pPr>
            <a:r>
              <a:rPr lang="ru" sz="1600" b="1">
                <a:solidFill>
                  <a:srgbClr val="1155CC"/>
                </a:solidFill>
                <a:latin typeface="Calibri"/>
                <a:ea typeface="Calibri"/>
                <a:cs typeface="Calibri"/>
                <a:sym typeface="Calibri"/>
              </a:rPr>
              <a:t>ПОМНИТЕ! </a:t>
            </a:r>
            <a:r>
              <a:rPr lang="ru" sz="1600">
                <a:solidFill>
                  <a:srgbClr val="1155CC"/>
                </a:solidFill>
                <a:latin typeface="Calibri"/>
                <a:ea typeface="Calibri"/>
                <a:cs typeface="Calibri"/>
                <a:sym typeface="Calibri"/>
              </a:rPr>
              <a:t>Оставаться на солнце долгое время опасно для здоровья,только если над вашими любимыми грядками не натянут тент.</a:t>
            </a:r>
            <a:endParaRPr sz="1600">
              <a:solidFill>
                <a:srgbClr val="1155CC"/>
              </a:solidFill>
              <a:latin typeface="Calibri"/>
              <a:ea typeface="Calibri"/>
              <a:cs typeface="Calibri"/>
              <a:sym typeface="Calibri"/>
            </a:endParaRPr>
          </a:p>
          <a:p>
            <a:pPr marL="0" lvl="0" indent="0" algn="l" rtl="0">
              <a:spcBef>
                <a:spcPts val="0"/>
              </a:spcBef>
              <a:spcAft>
                <a:spcPts val="0"/>
              </a:spcAft>
              <a:buNone/>
            </a:pPr>
            <a:r>
              <a:rPr lang="ru" sz="1600">
                <a:solidFill>
                  <a:srgbClr val="1155CC"/>
                </a:solidFill>
                <a:latin typeface="Calibri"/>
                <a:ea typeface="Calibri"/>
                <a:cs typeface="Calibri"/>
                <a:sym typeface="Calibri"/>
              </a:rPr>
              <a:t>В весеннее время солнце очень активное,поэтому легко получить солнечный ожог.</a:t>
            </a:r>
            <a:endParaRPr sz="1600">
              <a:solidFill>
                <a:srgbClr val="1155CC"/>
              </a:solidFill>
              <a:latin typeface="Calibri"/>
              <a:ea typeface="Calibri"/>
              <a:cs typeface="Calibri"/>
              <a:sym typeface="Calibri"/>
            </a:endParaRPr>
          </a:p>
          <a:p>
            <a:pPr marL="0" lvl="0" indent="0" algn="l" rtl="0">
              <a:spcBef>
                <a:spcPts val="0"/>
              </a:spcBef>
              <a:spcAft>
                <a:spcPts val="0"/>
              </a:spcAft>
              <a:buNone/>
            </a:pPr>
            <a:r>
              <a:rPr lang="ru" sz="1600">
                <a:solidFill>
                  <a:srgbClr val="1155CC"/>
                </a:solidFill>
                <a:latin typeface="Calibri"/>
                <a:ea typeface="Calibri"/>
                <a:cs typeface="Calibri"/>
                <a:sym typeface="Calibri"/>
              </a:rPr>
              <a:t>Чтобы не обгорели шея,лицо и руки, обязательно пользуйтесь солнцезащитным кремом с фактором SPF-25 и выше.</a:t>
            </a:r>
            <a:endParaRPr sz="1600">
              <a:solidFill>
                <a:srgbClr val="1155CC"/>
              </a:solidFill>
              <a:latin typeface="Calibri"/>
              <a:ea typeface="Calibri"/>
              <a:cs typeface="Calibri"/>
              <a:sym typeface="Calibri"/>
            </a:endParaRPr>
          </a:p>
          <a:p>
            <a:pPr marL="0" lvl="0" indent="0" algn="l" rtl="0">
              <a:spcBef>
                <a:spcPts val="0"/>
              </a:spcBef>
              <a:spcAft>
                <a:spcPts val="0"/>
              </a:spcAft>
              <a:buNone/>
            </a:pPr>
            <a:r>
              <a:rPr lang="ru" sz="1600">
                <a:solidFill>
                  <a:srgbClr val="1155CC"/>
                </a:solidFill>
                <a:latin typeface="Calibri"/>
                <a:ea typeface="Calibri"/>
                <a:cs typeface="Calibri"/>
                <a:sym typeface="Calibri"/>
              </a:rPr>
              <a:t>Защищайте голову шляпой с широкими полями и пейте больше воды. А всю основную работу на грядках под ярким солнцем лучше перенести на утро или вечер.</a:t>
            </a:r>
            <a:endParaRPr sz="1600">
              <a:solidFill>
                <a:srgbClr val="1155CC"/>
              </a:solidFill>
              <a:latin typeface="Calibri"/>
              <a:ea typeface="Calibri"/>
              <a:cs typeface="Calibri"/>
              <a:sym typeface="Calibri"/>
            </a:endParaRPr>
          </a:p>
          <a:p>
            <a:pPr marL="0" lvl="0" indent="0" algn="l" rtl="0">
              <a:spcBef>
                <a:spcPts val="0"/>
              </a:spcBef>
              <a:spcAft>
                <a:spcPts val="0"/>
              </a:spcAft>
              <a:buNone/>
            </a:pPr>
            <a:endParaRPr>
              <a:latin typeface="Impact"/>
              <a:ea typeface="Impact"/>
              <a:cs typeface="Impact"/>
              <a:sym typeface="Impact"/>
            </a:endParaRPr>
          </a:p>
          <a:p>
            <a:pPr marL="0" lvl="0" indent="0" algn="l" rtl="0">
              <a:spcBef>
                <a:spcPts val="0"/>
              </a:spcBef>
              <a:spcAft>
                <a:spcPts val="0"/>
              </a:spcAft>
              <a:buNone/>
            </a:pPr>
            <a:endParaRPr sz="1400">
              <a:latin typeface="Impact"/>
              <a:ea typeface="Impact"/>
              <a:cs typeface="Impact"/>
              <a:sym typeface="Impact"/>
            </a:endParaRPr>
          </a:p>
        </p:txBody>
      </p:sp>
      <p:pic>
        <p:nvPicPr>
          <p:cNvPr id="155" name="Google Shape;155;p17"/>
          <p:cNvPicPr preferRelativeResize="0"/>
          <p:nvPr/>
        </p:nvPicPr>
        <p:blipFill>
          <a:blip r:embed="rId3">
            <a:alphaModFix/>
          </a:blip>
          <a:stretch>
            <a:fillRect/>
          </a:stretch>
        </p:blipFill>
        <p:spPr>
          <a:xfrm>
            <a:off x="702625" y="3216225"/>
            <a:ext cx="2008901" cy="1197600"/>
          </a:xfrm>
          <a:prstGeom prst="rect">
            <a:avLst/>
          </a:prstGeom>
          <a:noFill/>
          <a:ln>
            <a:noFill/>
          </a:ln>
        </p:spPr>
      </p:pic>
      <p:pic>
        <p:nvPicPr>
          <p:cNvPr id="156" name="Google Shape;156;p17"/>
          <p:cNvPicPr preferRelativeResize="0"/>
          <p:nvPr/>
        </p:nvPicPr>
        <p:blipFill>
          <a:blip r:embed="rId4">
            <a:alphaModFix/>
          </a:blip>
          <a:stretch>
            <a:fillRect/>
          </a:stretch>
        </p:blipFill>
        <p:spPr>
          <a:xfrm>
            <a:off x="3338950" y="2958925"/>
            <a:ext cx="4320625" cy="18493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18"/>
          <p:cNvSpPr txBox="1">
            <a:spLocks noGrp="1"/>
          </p:cNvSpPr>
          <p:nvPr>
            <p:ph type="title"/>
          </p:nvPr>
        </p:nvSpPr>
        <p:spPr>
          <a:xfrm>
            <a:off x="819150" y="370700"/>
            <a:ext cx="7505700" cy="1266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solidFill>
                <a:srgbClr val="741B47"/>
              </a:solidFill>
            </a:endParaRPr>
          </a:p>
          <a:p>
            <a:pPr marL="0" lvl="0" indent="0" algn="l" rtl="0">
              <a:spcBef>
                <a:spcPts val="0"/>
              </a:spcBef>
              <a:spcAft>
                <a:spcPts val="0"/>
              </a:spcAft>
              <a:buNone/>
            </a:pPr>
            <a:r>
              <a:rPr lang="ru">
                <a:solidFill>
                  <a:srgbClr val="741B47"/>
                </a:solidFill>
              </a:rPr>
              <a:t>Переносите тяжести грамотно.</a:t>
            </a:r>
            <a:endParaRPr>
              <a:solidFill>
                <a:srgbClr val="741B47"/>
              </a:solidFill>
            </a:endParaRPr>
          </a:p>
        </p:txBody>
      </p:sp>
      <p:sp>
        <p:nvSpPr>
          <p:cNvPr id="162" name="Google Shape;162;p18"/>
          <p:cNvSpPr txBox="1">
            <a:spLocks noGrp="1"/>
          </p:cNvSpPr>
          <p:nvPr>
            <p:ph type="body" idx="1"/>
          </p:nvPr>
        </p:nvSpPr>
        <p:spPr>
          <a:xfrm>
            <a:off x="819150" y="1990725"/>
            <a:ext cx="3686100" cy="26406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ru">
                <a:latin typeface="Playfair Display"/>
                <a:ea typeface="Playfair Display"/>
                <a:cs typeface="Playfair Display"/>
                <a:sym typeface="Playfair Display"/>
              </a:rPr>
              <a:t>Об этой мере предосторожности мы часто забываем,когда берем в руки лопату,секатор или другие садовые инструменты. А между тем кожа рук после зимы еще недостаточно огрубела, и поэтому при работе без перчаток на ладонях могут возникнуть волдыри и кровавые мозоли. Чтобы этого не произошло-не переусердствуйте и всегда держите дачную аптечку со средствами первой помощи от ран и порезов.</a:t>
            </a:r>
            <a:endParaRPr>
              <a:latin typeface="Playfair Display"/>
              <a:ea typeface="Playfair Display"/>
              <a:cs typeface="Playfair Display"/>
              <a:sym typeface="Playfair Display"/>
            </a:endParaRPr>
          </a:p>
        </p:txBody>
      </p:sp>
      <p:sp>
        <p:nvSpPr>
          <p:cNvPr id="163" name="Google Shape;163;p18"/>
          <p:cNvSpPr txBox="1">
            <a:spLocks noGrp="1"/>
          </p:cNvSpPr>
          <p:nvPr>
            <p:ph type="body" idx="2"/>
          </p:nvPr>
        </p:nvSpPr>
        <p:spPr>
          <a:xfrm>
            <a:off x="4638675" y="1990725"/>
            <a:ext cx="3852300" cy="2838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t>Речь,прежде всего,о ведрах с травой,мусором или компостом,которые мы,как правило поднимаем и переносим неправильно. Подобная силовая нагрузка может вызвать мышечные спазмы,защемление нервных окончаний, а в просторечии-сильную боль в спине и шее.Распределяйте нагрузку по подъему тяжестей на обе руки.Держите тяжелый предмет на уровне груди.Поднимая ведро с золой или торфом,сгибайте не спину,а ноги в коленях. А самый идеальный вариант-использовать садовую тачку.</a:t>
            </a:r>
            <a:endParaRPr/>
          </a:p>
          <a:p>
            <a:pPr marL="0" lvl="0" indent="0" algn="l" rtl="0">
              <a:spcBef>
                <a:spcPts val="1600"/>
              </a:spcBef>
              <a:spcAft>
                <a:spcPts val="160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6B26B"/>
        </a:solidFill>
        <a:effectLst/>
      </p:bgPr>
    </p:bg>
    <p:spTree>
      <p:nvGrpSpPr>
        <p:cNvPr id="1" name="Shape 167"/>
        <p:cNvGrpSpPr/>
        <p:nvPr/>
      </p:nvGrpSpPr>
      <p:grpSpPr>
        <a:xfrm>
          <a:off x="0" y="0"/>
          <a:ext cx="0" cy="0"/>
          <a:chOff x="0" y="0"/>
          <a:chExt cx="0" cy="0"/>
        </a:xfrm>
      </p:grpSpPr>
      <p:sp>
        <p:nvSpPr>
          <p:cNvPr id="168" name="Google Shape;168;p19"/>
          <p:cNvSpPr txBox="1">
            <a:spLocks noGrp="1"/>
          </p:cNvSpPr>
          <p:nvPr>
            <p:ph type="title"/>
          </p:nvPr>
        </p:nvSpPr>
        <p:spPr>
          <a:xfrm>
            <a:off x="819150" y="342375"/>
            <a:ext cx="7505700" cy="676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solidFill>
                  <a:srgbClr val="FF0000"/>
                </a:solidFill>
                <a:latin typeface="Playfair Display"/>
                <a:ea typeface="Playfair Display"/>
                <a:cs typeface="Playfair Display"/>
                <a:sym typeface="Playfair Display"/>
              </a:rPr>
              <a:t>Выполняйте работу по силам.</a:t>
            </a:r>
            <a:endParaRPr>
              <a:solidFill>
                <a:srgbClr val="FF0000"/>
              </a:solidFill>
              <a:latin typeface="Playfair Display"/>
              <a:ea typeface="Playfair Display"/>
              <a:cs typeface="Playfair Display"/>
              <a:sym typeface="Playfair Display"/>
            </a:endParaRPr>
          </a:p>
        </p:txBody>
      </p:sp>
      <p:sp>
        <p:nvSpPr>
          <p:cNvPr id="169" name="Google Shape;169;p19"/>
          <p:cNvSpPr txBox="1">
            <a:spLocks noGrp="1"/>
          </p:cNvSpPr>
          <p:nvPr>
            <p:ph type="body" idx="1"/>
          </p:nvPr>
        </p:nvSpPr>
        <p:spPr>
          <a:xfrm>
            <a:off x="819150" y="940125"/>
            <a:ext cx="7505700" cy="3918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1600">
                <a:latin typeface="Caveat"/>
                <a:ea typeface="Caveat"/>
                <a:cs typeface="Caveat"/>
                <a:sym typeface="Caveat"/>
              </a:rPr>
              <a:t>Р</a:t>
            </a:r>
            <a:r>
              <a:rPr lang="ru" sz="1800">
                <a:latin typeface="Caveat"/>
                <a:ea typeface="Caveat"/>
                <a:cs typeface="Caveat"/>
                <a:sym typeface="Caveat"/>
              </a:rPr>
              <a:t>абота в саду и огороде признана одной из самых полезных форм физической активности.</a:t>
            </a:r>
            <a:r>
              <a:rPr lang="ru" sz="1600">
                <a:latin typeface="Caveat"/>
                <a:ea typeface="Caveat"/>
                <a:cs typeface="Caveat"/>
                <a:sym typeface="Caveat"/>
              </a:rPr>
              <a:t> Не превращайте огородничество в огородоманию,когда уже силы на исходе, и дача не в радость. </a:t>
            </a:r>
            <a:r>
              <a:rPr lang="ru" sz="1800">
                <a:latin typeface="Caveat"/>
                <a:ea typeface="Caveat"/>
                <a:cs typeface="Caveat"/>
                <a:sym typeface="Caveat"/>
              </a:rPr>
              <a:t>Врачи рекомендуют проводить на грядках не более пяти-шести часов в день (2-3 часа до обеда и столько же-после),тогда вы получите и почувствуете целебный эффект умеренной физической нагрузки.</a:t>
            </a:r>
            <a:endParaRPr sz="1800">
              <a:latin typeface="Caveat"/>
              <a:ea typeface="Caveat"/>
              <a:cs typeface="Caveat"/>
              <a:sym typeface="Caveat"/>
            </a:endParaRPr>
          </a:p>
          <a:p>
            <a:pPr marL="0" lvl="0" indent="0" algn="l" rtl="0">
              <a:spcBef>
                <a:spcPts val="1600"/>
              </a:spcBef>
              <a:spcAft>
                <a:spcPts val="1600"/>
              </a:spcAft>
              <a:buNone/>
            </a:pPr>
            <a:r>
              <a:rPr lang="ru" sz="1800">
                <a:latin typeface="Caveat"/>
                <a:ea typeface="Caveat"/>
                <a:cs typeface="Caveat"/>
                <a:sym typeface="Caveat"/>
              </a:rPr>
              <a:t>Работа на грядках должна приносить радость, а не быть источником проблем со здоровьем. Если уж и заниматься любимым огородом и садом,то только ради выращивания первой весенней зелени и цветов на клумбе, а не для того,чтобы установить новый мировой рекорд по непрерывной работе с лопатой! </a:t>
            </a:r>
            <a:endParaRPr sz="1800">
              <a:latin typeface="Caveat"/>
              <a:ea typeface="Caveat"/>
              <a:cs typeface="Caveat"/>
              <a:sym typeface="Cavea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20"/>
          <p:cNvSpPr txBox="1">
            <a:spLocks noGrp="1"/>
          </p:cNvSpPr>
          <p:nvPr>
            <p:ph type="title"/>
          </p:nvPr>
        </p:nvSpPr>
        <p:spPr>
          <a:xfrm>
            <a:off x="819150" y="532025"/>
            <a:ext cx="7505700" cy="72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100" b="1"/>
              <a:t>Полезные советы от врача при  работе на садовом участке.</a:t>
            </a:r>
            <a:endParaRPr sz="2100" b="1"/>
          </a:p>
        </p:txBody>
      </p:sp>
      <p:sp>
        <p:nvSpPr>
          <p:cNvPr id="175" name="Google Shape;175;p20"/>
          <p:cNvSpPr txBox="1">
            <a:spLocks noGrp="1"/>
          </p:cNvSpPr>
          <p:nvPr>
            <p:ph type="body" idx="1"/>
          </p:nvPr>
        </p:nvSpPr>
        <p:spPr>
          <a:xfrm>
            <a:off x="556775" y="1336250"/>
            <a:ext cx="8077500" cy="33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b="1">
                <a:solidFill>
                  <a:srgbClr val="20124D"/>
                </a:solidFill>
              </a:rPr>
              <a:t>Среди травм на садовых участках преобладают ушибы, переломы, ранения, ожоги и др. Наиболее  часто повреждается кисть. Около четверти травм возникает при падении.</a:t>
            </a:r>
            <a:endParaRPr b="1">
              <a:solidFill>
                <a:srgbClr val="20124D"/>
              </a:solidFill>
            </a:endParaRPr>
          </a:p>
          <a:p>
            <a:pPr marL="0" lvl="0" indent="0" algn="l" rtl="0">
              <a:spcBef>
                <a:spcPts val="1600"/>
              </a:spcBef>
              <a:spcAft>
                <a:spcPts val="0"/>
              </a:spcAft>
              <a:buNone/>
            </a:pPr>
            <a:r>
              <a:rPr lang="ru" b="1">
                <a:solidFill>
                  <a:srgbClr val="20124D"/>
                </a:solidFill>
              </a:rPr>
              <a:t>САМОЕ ГЛАВНОЕ ПРАВИЛО-НЕ ПЕРЕУСЕРДСТВУЙТЕ!!! Ваши лучшие помощники-размеренность и постепенность! Не пытайтесь сделать ВСЕ И СРАЗУ в один день.Распределите  работу равномерно. Не забывайте отдыхать, делая паузы в течении всего дня. Полезно сделать гимнастику-потянуться, покрутиться,поразгибаться.Вечером хорошо затопить баню и попариться, тогда наутро будете чувствовать себя бодрячком.</a:t>
            </a:r>
            <a:endParaRPr b="1">
              <a:solidFill>
                <a:srgbClr val="20124D"/>
              </a:solidFill>
            </a:endParaRPr>
          </a:p>
          <a:p>
            <a:pPr marL="0" lvl="0" indent="0" algn="l" rtl="0">
              <a:spcBef>
                <a:spcPts val="1600"/>
              </a:spcBef>
              <a:spcAft>
                <a:spcPts val="1600"/>
              </a:spcAft>
              <a:buNone/>
            </a:pPr>
            <a:r>
              <a:rPr lang="ru" b="1">
                <a:solidFill>
                  <a:srgbClr val="20124D"/>
                </a:solidFill>
              </a:rPr>
              <a:t>Для того, чтобы не перегружать суставы, постарайтесь распределить работу на все части тела равномерно.Например, не работайте только одной рукой, а старайтесь чередовать нагрузку на обе руки. Если несете тяжелый груз до дачного участка, лучше воспользоваться рюкзаком, чтобы равномерно распределить нагрузку на позвоночник. при переносе ведра воды постарайтесь распределить нагрузку равномерно на обе руки.</a:t>
            </a:r>
            <a:endParaRPr b="1">
              <a:solidFill>
                <a:srgbClr val="20124D"/>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21"/>
          <p:cNvSpPr txBox="1">
            <a:spLocks noGrp="1"/>
          </p:cNvSpPr>
          <p:nvPr>
            <p:ph type="title"/>
          </p:nvPr>
        </p:nvSpPr>
        <p:spPr>
          <a:xfrm>
            <a:off x="415375" y="452475"/>
            <a:ext cx="7909500" cy="73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800" b="1" i="1"/>
              <a:t>Полезные советы садоводам-огородникам:</a:t>
            </a:r>
            <a:endParaRPr sz="2800" b="1" i="1"/>
          </a:p>
        </p:txBody>
      </p:sp>
      <p:sp>
        <p:nvSpPr>
          <p:cNvPr id="181" name="Google Shape;181;p21"/>
          <p:cNvSpPr txBox="1">
            <a:spLocks noGrp="1"/>
          </p:cNvSpPr>
          <p:nvPr>
            <p:ph type="body" idx="1"/>
          </p:nvPr>
        </p:nvSpPr>
        <p:spPr>
          <a:xfrm>
            <a:off x="415375" y="1539525"/>
            <a:ext cx="8395800" cy="3473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1400" b="1">
                <a:solidFill>
                  <a:srgbClr val="274E13"/>
                </a:solidFill>
              </a:rPr>
              <a:t>Чрезмерно активная работа в саду может вызвать воспаление сухожилий плечевого сустава. Если заболело плечо, прекратите любые нагрузки и несколько раз в день на 15-20 минут прикладывайте к больному месту пакет со льдом, подложив под него полотенце, чтобы не получить  обморожение.</a:t>
            </a:r>
            <a:endParaRPr sz="1400" b="1">
              <a:solidFill>
                <a:srgbClr val="274E13"/>
              </a:solidFill>
            </a:endParaRPr>
          </a:p>
          <a:p>
            <a:pPr marL="0" lvl="0" indent="0" algn="l" rtl="0">
              <a:spcBef>
                <a:spcPts val="1600"/>
              </a:spcBef>
              <a:spcAft>
                <a:spcPts val="1600"/>
              </a:spcAft>
              <a:buNone/>
            </a:pPr>
            <a:r>
              <a:rPr lang="ru" sz="1400" b="1">
                <a:solidFill>
                  <a:srgbClr val="274E13"/>
                </a:solidFill>
              </a:rPr>
              <a:t>При продолжительнызх работах часто обостряется варикоз, от этого возникает боль в ногах. Поисходит это в основном с теми, кто часто работает на корточках, носит тяжести и вынужден долго находится в одном положении. Чтобы ступни ног не гудели после трудового дня, необходимо через - минут ненадолго лечь так, чтобы ноги были немного приподняты. Это улучшит отток крови, снизит риск отеков и боли. Кроме того, в течении дня приподнимайтесь на носочки, переступайте с ноги на ногу, шевелите пальцами ног. Все это улучшает кровоток. Ну а если вам необходимо сделать что-то, сильно наклонившись, воспользуйтесь маленькой скамеечкой или встаньте на четвереньки. В случае появления боли нанесите на ноги разогревающее противовосполительное средство, которое способствует усилению циркуляции крови.</a:t>
            </a:r>
            <a:endParaRPr sz="1400" b="1">
              <a:solidFill>
                <a:srgbClr val="274E13"/>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22"/>
          <p:cNvSpPr txBox="1">
            <a:spLocks noGrp="1"/>
          </p:cNvSpPr>
          <p:nvPr>
            <p:ph type="title"/>
          </p:nvPr>
        </p:nvSpPr>
        <p:spPr>
          <a:xfrm>
            <a:off x="819150" y="505500"/>
            <a:ext cx="7505700" cy="84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solidFill>
                  <a:srgbClr val="990000"/>
                </a:solidFill>
              </a:rPr>
              <a:t>Садовая аптечка огородника.</a:t>
            </a:r>
            <a:endParaRPr>
              <a:solidFill>
                <a:srgbClr val="990000"/>
              </a:solidFill>
            </a:endParaRPr>
          </a:p>
        </p:txBody>
      </p:sp>
      <p:sp>
        <p:nvSpPr>
          <p:cNvPr id="187" name="Google Shape;187;p22"/>
          <p:cNvSpPr txBox="1">
            <a:spLocks noGrp="1"/>
          </p:cNvSpPr>
          <p:nvPr>
            <p:ph type="body" idx="1"/>
          </p:nvPr>
        </p:nvSpPr>
        <p:spPr>
          <a:xfrm>
            <a:off x="227025" y="1353900"/>
            <a:ext cx="8345400" cy="3393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1500" b="1">
                <a:solidFill>
                  <a:srgbClr val="274E13"/>
                </a:solidFill>
              </a:rPr>
              <a:t>Поговорим о том, из чего должна состоять садовая аптечка.</a:t>
            </a:r>
            <a:endParaRPr sz="1500" b="1">
              <a:solidFill>
                <a:srgbClr val="274E13"/>
              </a:solidFill>
            </a:endParaRPr>
          </a:p>
          <a:p>
            <a:pPr marL="0" lvl="0" indent="0" algn="l" rtl="0">
              <a:spcBef>
                <a:spcPts val="1600"/>
              </a:spcBef>
              <a:spcAft>
                <a:spcPts val="0"/>
              </a:spcAft>
              <a:buNone/>
            </a:pPr>
            <a:r>
              <a:rPr lang="ru" sz="1500" b="1">
                <a:solidFill>
                  <a:srgbClr val="274E13"/>
                </a:solidFill>
              </a:rPr>
              <a:t>Конечно ее состав зависит от тех культур, котоые вы выращитваете.</a:t>
            </a:r>
            <a:endParaRPr sz="1500" b="1">
              <a:solidFill>
                <a:srgbClr val="274E13"/>
              </a:solidFill>
            </a:endParaRPr>
          </a:p>
          <a:p>
            <a:pPr marL="0" lvl="0" indent="0" algn="l" rtl="0">
              <a:spcBef>
                <a:spcPts val="1600"/>
              </a:spcBef>
              <a:spcAft>
                <a:spcPts val="0"/>
              </a:spcAft>
              <a:buNone/>
            </a:pPr>
            <a:r>
              <a:rPr lang="ru" sz="1500" b="1">
                <a:solidFill>
                  <a:srgbClr val="274E13"/>
                </a:solidFill>
              </a:rPr>
              <a:t>1.</a:t>
            </a:r>
            <a:r>
              <a:rPr lang="ru" sz="1500" b="1">
                <a:solidFill>
                  <a:srgbClr val="FF0000"/>
                </a:solidFill>
              </a:rPr>
              <a:t>Фунгициды</a:t>
            </a:r>
            <a:r>
              <a:rPr lang="ru" sz="1500" b="1">
                <a:solidFill>
                  <a:srgbClr val="274E13"/>
                </a:solidFill>
              </a:rPr>
              <a:t>( борются с грибковыми болезнями растений). Это такие препараты как ОРДАН,ХОРУС,ХОМ, КВАДРИС, ПРЕВИКУР ЭНЕРДЖИ РИДОМИЛ ГОЛД.</a:t>
            </a:r>
            <a:endParaRPr sz="1500" b="1">
              <a:solidFill>
                <a:srgbClr val="274E13"/>
              </a:solidFill>
            </a:endParaRPr>
          </a:p>
          <a:p>
            <a:pPr marL="0" lvl="0" indent="0" algn="l" rtl="0">
              <a:spcBef>
                <a:spcPts val="1600"/>
              </a:spcBef>
              <a:spcAft>
                <a:spcPts val="0"/>
              </a:spcAft>
              <a:buNone/>
            </a:pPr>
            <a:r>
              <a:rPr lang="ru" sz="1500" b="1">
                <a:solidFill>
                  <a:srgbClr val="274E13"/>
                </a:solidFill>
              </a:rPr>
              <a:t>2.</a:t>
            </a:r>
            <a:r>
              <a:rPr lang="ru" sz="1500" b="1">
                <a:solidFill>
                  <a:srgbClr val="FF0000"/>
                </a:solidFill>
              </a:rPr>
              <a:t>Инсектициды и акарициды</a:t>
            </a:r>
            <a:r>
              <a:rPr lang="ru" sz="1500" b="1">
                <a:solidFill>
                  <a:srgbClr val="274E13"/>
                </a:solidFill>
              </a:rPr>
              <a:t>( защищают наши растения от вредных насекомых и клещей). К ним относятся: АЛАТАР, ХОРУС,АКТАРА, ВЕРТИМЕК, СЭМПАЙ,ИСКРА золотая,ГЕРОЛЬД.</a:t>
            </a:r>
            <a:endParaRPr sz="1500" b="1">
              <a:solidFill>
                <a:srgbClr val="274E13"/>
              </a:solidFill>
            </a:endParaRPr>
          </a:p>
          <a:p>
            <a:pPr marL="0" lvl="0" indent="0" algn="l" rtl="0">
              <a:spcBef>
                <a:spcPts val="1600"/>
              </a:spcBef>
              <a:spcAft>
                <a:spcPts val="0"/>
              </a:spcAft>
              <a:buNone/>
            </a:pPr>
            <a:r>
              <a:rPr lang="ru" sz="1500" b="1">
                <a:solidFill>
                  <a:srgbClr val="274E13"/>
                </a:solidFill>
              </a:rPr>
              <a:t>Главное-не бойтесь защищать свои растения (строго по инструкции) и они обязательно отблагодарят вас отличным урожаем.</a:t>
            </a:r>
            <a:endParaRPr sz="1500" b="1">
              <a:solidFill>
                <a:srgbClr val="274E13"/>
              </a:solidFill>
            </a:endParaRPr>
          </a:p>
          <a:p>
            <a:pPr marL="0" lvl="0" indent="0" algn="l" rtl="0">
              <a:spcBef>
                <a:spcPts val="1600"/>
              </a:spcBef>
              <a:spcAft>
                <a:spcPts val="1600"/>
              </a:spcAft>
              <a:buNone/>
            </a:pPr>
            <a:endParaRPr sz="1500" b="1">
              <a:solidFill>
                <a:srgbClr val="274E13"/>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23"/>
          <p:cNvSpPr txBox="1">
            <a:spLocks noGrp="1"/>
          </p:cNvSpPr>
          <p:nvPr>
            <p:ph type="title"/>
          </p:nvPr>
        </p:nvSpPr>
        <p:spPr>
          <a:xfrm>
            <a:off x="1533900" y="593775"/>
            <a:ext cx="6739500" cy="3998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ru">
                <a:solidFill>
                  <a:srgbClr val="38761D"/>
                </a:solidFill>
                <a:latin typeface="Lobster"/>
                <a:ea typeface="Lobster"/>
                <a:cs typeface="Lobster"/>
                <a:sym typeface="Lobster"/>
              </a:rPr>
              <a:t>ЛИТЕРАТУРА:</a:t>
            </a:r>
            <a:endParaRPr>
              <a:solidFill>
                <a:srgbClr val="38761D"/>
              </a:solidFill>
              <a:latin typeface="Lobster"/>
              <a:ea typeface="Lobster"/>
              <a:cs typeface="Lobster"/>
              <a:sym typeface="Lobster"/>
            </a:endParaRPr>
          </a:p>
          <a:p>
            <a:pPr marL="0" lvl="0" indent="0" algn="ctr" rtl="0">
              <a:spcBef>
                <a:spcPts val="0"/>
              </a:spcBef>
              <a:spcAft>
                <a:spcPts val="0"/>
              </a:spcAft>
              <a:buNone/>
            </a:pPr>
            <a:r>
              <a:rPr lang="ru">
                <a:solidFill>
                  <a:srgbClr val="38761D"/>
                </a:solidFill>
                <a:latin typeface="Lobster"/>
                <a:ea typeface="Lobster"/>
                <a:cs typeface="Lobster"/>
                <a:sym typeface="Lobster"/>
              </a:rPr>
              <a:t>Сайт : https://www.kp.ru sad-i-ogorod</a:t>
            </a:r>
            <a:endParaRPr>
              <a:solidFill>
                <a:srgbClr val="38761D"/>
              </a:solidFill>
              <a:latin typeface="Lobster"/>
              <a:ea typeface="Lobster"/>
              <a:cs typeface="Lobster"/>
              <a:sym typeface="Lobster"/>
            </a:endParaRPr>
          </a:p>
          <a:p>
            <a:pPr marL="0" lvl="0" indent="0" algn="ctr" rtl="0">
              <a:spcBef>
                <a:spcPts val="0"/>
              </a:spcBef>
              <a:spcAft>
                <a:spcPts val="0"/>
              </a:spcAft>
              <a:buNone/>
            </a:pPr>
            <a:endParaRPr>
              <a:solidFill>
                <a:srgbClr val="38761D"/>
              </a:solidFill>
              <a:latin typeface="Lobster"/>
              <a:ea typeface="Lobster"/>
              <a:cs typeface="Lobster"/>
              <a:sym typeface="Lobster"/>
            </a:endParaRPr>
          </a:p>
          <a:p>
            <a:pPr marL="0" lvl="0" indent="0" algn="l" rtl="0">
              <a:spcBef>
                <a:spcPts val="0"/>
              </a:spcBef>
              <a:spcAft>
                <a:spcPts val="0"/>
              </a:spcAft>
              <a:buNone/>
            </a:pPr>
            <a:r>
              <a:rPr lang="ru">
                <a:solidFill>
                  <a:srgbClr val="38761D"/>
                </a:solidFill>
                <a:latin typeface="Lobster"/>
                <a:ea typeface="Lobster"/>
                <a:cs typeface="Lobster"/>
                <a:sym typeface="Lobster"/>
              </a:rPr>
              <a:t>  Советы садоводам и огородникам(yxdaha.ru)</a:t>
            </a:r>
            <a:endParaRPr>
              <a:solidFill>
                <a:srgbClr val="38761D"/>
              </a:solidFill>
              <a:latin typeface="Lobster"/>
              <a:ea typeface="Lobster"/>
              <a:cs typeface="Lobster"/>
              <a:sym typeface="Lobste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Спасибо за внимание!</a:t>
            </a:r>
            <a:endParaRPr lang="ru-RU" dirty="0"/>
          </a:p>
        </p:txBody>
      </p:sp>
    </p:spTree>
  </p:cSld>
  <p:clrMapOvr>
    <a:masterClrMapping/>
  </p:clrMapOvr>
</p:sld>
</file>

<file path=ppt/theme/theme1.xml><?xml version="1.0" encoding="utf-8"?>
<a:theme xmlns:a="http://schemas.openxmlformats.org/drawingml/2006/main"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930</Words>
  <PresentationFormat>Экран (16:9)</PresentationFormat>
  <Paragraphs>43</Paragraphs>
  <Slides>12</Slides>
  <Notes>11</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12</vt:i4>
      </vt:variant>
    </vt:vector>
  </HeadingPairs>
  <TitlesOfParts>
    <vt:vector size="22" baseType="lpstr">
      <vt:lpstr>Arial</vt:lpstr>
      <vt:lpstr>Nunito</vt:lpstr>
      <vt:lpstr>Calibri</vt:lpstr>
      <vt:lpstr>Pacifico</vt:lpstr>
      <vt:lpstr>Comfortaa</vt:lpstr>
      <vt:lpstr>Impact</vt:lpstr>
      <vt:lpstr>Playfair Display</vt:lpstr>
      <vt:lpstr>Caveat</vt:lpstr>
      <vt:lpstr>Lobster</vt:lpstr>
      <vt:lpstr>Shift</vt:lpstr>
      <vt:lpstr>ГАУ «КЦСОН города Каменска-Уральского  Тема: Безопасность на садовомучастке. Полезные советы садоводам-огородникам.</vt:lpstr>
      <vt:lpstr>ОСНОВНЫЕ НАПРАВЛЕНИЯ профилактики травматизма: организация безопасного быта и жилища занятия гимнастикой для увеличения силы мышц ног применение лекарственных препаратов для уменьшения возникновения болей различного происхождения.</vt:lpstr>
      <vt:lpstr>Безопасная работа на садовом участке.</vt:lpstr>
      <vt:lpstr>Слайд 4</vt:lpstr>
      <vt:lpstr> В жару оставайтесь в тени. Погода на май во многих регионах прогнозируется сухой,теплой, а местами и жаркой. ПОМНИТЕ! Оставаться на солнце долгое время опасно для здоровья,только если над вашими любимыми грядками не натянут тент. В весеннее время солнце очень активное,поэтому легко получить солнечный ожог. Чтобы не обгорели шея,лицо и руки, обязательно пользуйтесь солнцезащитным кремом с фактором SPF-25 и выше. Защищайте голову шляпой с широкими полями и пейте больше воды. А всю основную работу на грядках под ярким солнцем лучше перенести на утро или вечер.  </vt:lpstr>
      <vt:lpstr> Переносите тяжести грамотно.</vt:lpstr>
      <vt:lpstr>Выполняйте работу по силам.</vt:lpstr>
      <vt:lpstr>Полезные советы от врача при  работе на садовом участке.</vt:lpstr>
      <vt:lpstr>Полезные советы садоводам-огородникам:</vt:lpstr>
      <vt:lpstr>Садовая аптечка огородника.</vt:lpstr>
      <vt:lpstr>ЛИТЕРАТУРА: Сайт : https://www.kp.ru sad-i-ogorod    Советы садоводам и огородникам(yxdaha.ru)</vt:lpstr>
      <vt:lpstr>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ГАУ «КЦСОН города Каменска-Уральского  Тема: Безопасность на садовомучастке. Полезные советы садоводам-огородникам.</dc:title>
  <cp:lastModifiedBy>Shafikova_GA</cp:lastModifiedBy>
  <cp:revision>1</cp:revision>
  <dcterms:modified xsi:type="dcterms:W3CDTF">2023-05-26T06:12:18Z</dcterms:modified>
</cp:coreProperties>
</file>