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57" r:id="rId22"/>
    <p:sldId id="277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 autoAdjust="0"/>
    <p:restoredTop sz="94660"/>
  </p:normalViewPr>
  <p:slideViewPr>
    <p:cSldViewPr snapToGrid="0">
      <p:cViewPr varScale="1">
        <p:scale>
          <a:sx n="91" d="100"/>
          <a:sy n="91" d="100"/>
        </p:scale>
        <p:origin x="-528" y="-4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pPr/>
              <a:t>5/25/2023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5/25/2023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5/25/2023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5/25/2023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5/25/2023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5/25/2023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5/25/2023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385828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5/25/2023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5/25/2023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7000"/>
                </a:schemeClr>
              </a:gs>
              <a:gs pos="69000">
                <a:schemeClr val="accent1">
                  <a:lumMod val="60000"/>
                  <a:lumOff val="40000"/>
                  <a:alpha val="0"/>
                </a:schemeClr>
              </a:gs>
              <a:gs pos="36000">
                <a:schemeClr val="accent1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8713"/>
          <a:stretch/>
        </p:blipFill>
        <p:spPr>
          <a:xfrm>
            <a:off x="8000197" y="0"/>
            <a:ext cx="1603387" cy="1143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24199"/>
          <a:stretch/>
        </p:blipFill>
        <p:spPr>
          <a:xfrm>
            <a:off x="8609012" y="6092866"/>
            <a:ext cx="993734" cy="76513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pPr/>
              <a:t>5/25/2023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tur-ray.ru/alapaevsk-attractions.html" TargetMode="External"/><Relationship Id="rId2" Type="http://schemas.openxmlformats.org/officeDocument/2006/relationships/hyperlink" Target="https://ru.wikipedia.org/wiki/&#1040;&#1083;&#1072;&#1087;&#1072;&#1077;&#1074;&#1089;&#1082;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ru.wikipedia.org/wiki/&#1062;&#1077;&#1088;&#1082;&#1086;&#1074;&#1100;_&#1045;&#1082;&#1072;&#1090;&#1077;&#1088;&#1080;&#1085;&#1099;_&#1080;_&#1056;&#1086;&#1078;&#1076;&#1077;&#1089;&#1090;&#1074;&#1072;_&#1055;&#1088;&#1077;&#1089;&#1074;&#1103;&#1090;&#1086;&#1081;_&#1041;&#1086;&#1075;&#1086;&#1088;&#1086;&#1076;&#1080;&#1094;&#1099;_(&#1055;&#1072;&#1074;&#1083;&#1086;&#1074;&#1089;&#1082;)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96715" y="-562708"/>
            <a:ext cx="12192000" cy="4211516"/>
          </a:xfrm>
        </p:spPr>
        <p:txBody>
          <a:bodyPr/>
          <a:lstStyle/>
          <a:p>
            <a:pPr lvl="0" algn="ctr" defTabSz="914400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</a:pPr>
            <a:r>
              <a:rPr lang="ru-RU" sz="3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ГАУ «КЦСОН города Каменска-Уральского»</a:t>
            </a:r>
            <a:r>
              <a:rPr lang="ru-RU" sz="3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Школа 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пожилого возраста по направлению:</a:t>
            </a:r>
            <a:b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« Социальный туризм по Свердловской области »</a:t>
            </a:r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Тема</a:t>
            </a:r>
            <a:r>
              <a:rPr lang="ru-RU" sz="3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город </a:t>
            </a:r>
            <a:r>
              <a:rPr lang="ru-RU" sz="3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Алапаевск</a:t>
            </a:r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Руководитель: специалист по социальной работе </a:t>
            </a:r>
            <a:r>
              <a:rPr lang="ru-RU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Бабинова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Н.Д.</a:t>
            </a:r>
            <a:r>
              <a:rPr lang="ru-RU" sz="3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14246"/>
            <a:ext cx="12192000" cy="424375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20985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Алапа́евск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город в Свердловской области России. Административный центр муниципального образования город Алапаевск со статусом городского округа. Является местом расположения органов местного самоуправления муниципального образования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Алапаевского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состав которого не входит. Официально центром муниципального образования объявлен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пгт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Верхняя Синячиха.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Берёт своё начало с деревни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Алапаихи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основанной в 1639 году на берегу одноимённой речки, близ места её впадения в реку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Нейву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 1781 году Алапаевск получил статус города, по указу императрицы Екатерины II, став центром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Алапаевского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уезда Пермской губернии. В 1783 году он получил свой первый герб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Первое упоминание о поселении на реке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Алапаихе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1639 году связано с верхотурским боярским сыном Андреем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Миропольцевым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1696 году в окрестностях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Алапаихи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реке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Нейве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была обнаружена железная руда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1702 году на реке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Алапаихе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начато строительство казённого железоделательного завода. С этого момента деревня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Алапаиха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становится заводским посёлком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1781 году был образован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Алапаевский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уезд, центром которого стал Алапаевск, получивший дарованный Екатериной Великой статус города. В 1783 году был утверждён первый герб города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 декабря 1796 года произошло новое разделение государства на губернии,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Алапаевский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уезд ликвидирован, город Алапаевск получил статус заштатного города Пермской губернии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9 сентября 1941 года решением Свердловского облисполкома РСФСР получил статус города областного подчинения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февраля 1963 года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Алапаевский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городской совет депутатов трудящихся передан в подчинение Свердловскому областному (промышленному) совету депутатов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трудящихся.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66655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Достопримечательности Алапаевска</a:t>
            </a: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Алапаевский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металлургический завод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 статья: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Алапаевский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металлургический завод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 в центре Алапаевска сохранились черты старого металлургического центра. Это полуразрушенное здание молотового цеха, построенного предположительно в 1704 году, что делает здание цеха старейшим на Среднем Урале каменным строением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Музеи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Алапаевска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Дом-музей П. И. Чайковского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Славился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Алапаевский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завод мастерами, среди которых более всех известен И. Е. Сафонов, изобретатель первой в России гидротурбины. Сохранился его дом (ул. Розы Люксембург, 30), ныне в нём располагается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Алапаевский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краеведческий музей (в данное время не работает). Здание музея было отреставрировано в 2018 году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начале XX века Алапаевск вошёл в историю как город, где 8 марта 1905 года был создан первый в России совет рабочих депутатов[5]. До наших дней сохранилось здание (ул. Ленина, 18), связанное с деятельностью знаменитой советской организации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Алапаевске провёл часть своего детства великий русский композитор П. И. Чайковский. По мнению В. Б.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Городилиной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здесь фактически закончилось его детство, более такого беззаботного времени у него не было. Исследователи связывают многие произведения композитора с влиянием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алапаевского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периода его жизни, к примеру, «Детский альбом». По инициативе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Городилиной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доме, где жили Чайковские, создан музей детства композитора (ул. Ленина, 30). Во второй части музея собрана коллекция музыкальных инструментов (три зала).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Алапаевский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дом-музей Чайковского - самый известный музей города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Храмы Алапаевска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Старинный Свято-Троицкий собор (ул. Чайковского, 19) — первый на Среднем Урале каменный храм был построен в 1702 году на средства прихожан. Он был перестроен в первой половине XIX века. </a:t>
            </a:r>
          </a:p>
        </p:txBody>
      </p:sp>
    </p:spTree>
    <p:extLst>
      <p:ext uri="{BB962C8B-B14F-4D97-AF65-F5344CB8AC3E}">
        <p14:creationId xmlns="" xmlns:p14="http://schemas.microsoft.com/office/powerpoint/2010/main" val="903942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338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083776" y="-85772"/>
            <a:ext cx="876593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Свято-Елизаветинский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монастырь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72926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1991 году погибшие члены царской семьи были прославлены в лике святых, и Елизавета Фёдоровна не исключение. В 1998 году в честь 80-летия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Алапаевской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трагедии, в городе основали Свято-Елизаветинский монастырь, а в 2018-ом закончился ремонт главного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храма.Здание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выполнено из кирпича в псевдорусском стиле. Храм и прилегающая к нему территория является мемориальной зоной, посвящённой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Алапаевским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мученикам. При храме действует музей с историями их жизней до падения монархии и во время пребывания в Алапаевске. Здесь можно увидеть фотографии, письма, а также автографы стихов Владимира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Палея.В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парке в 2018 году была посажена рябиновая аллея. Каждое дерево в ней является памятником одному из мучеников. Рядом с ними установлены стенды с фотографиями и кратким описанием жизни князей 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княгини.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4762" y="2862277"/>
            <a:ext cx="5503984" cy="366574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889" y="2862276"/>
            <a:ext cx="5503986" cy="366574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19347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7"/>
            <a:ext cx="12191999" cy="684212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-1" y="127"/>
            <a:ext cx="121919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Мемориальная комната Елизаветы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Фёдоровны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5562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7924" y="-87922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Мемориальный дом-музей П.И.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Чайковского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71887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Алапаевск связан с творчеством великого композитора Петра Чайковского. С 1849 по 1852 гг. его отец — Илья Петрович — служил управляющим горным округом и жил с семьёй в Алапаевске. Так что город может похвастать зданием, в котором прошло детство будущего автора «Лебединого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озера».Чайковские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жили в каменной усадьбе с мансардным этажом. Именно в ней сегодня располагается музей, посвящённый жизни и творчеству композитора. Экспозиция делится на два раздела:«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Алапаевская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жизнь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Чайковских».«Музыкальные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инструменты и миниатюры разных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народов».К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экспозиции можно также отнести усадебный парк, где растут вековые деревья и установлена бронзовая скульптура Петра Ильича. Музей был основан в 1960 году по инициативе В.Б.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Городилиной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Сегодня его экспозиция насчитывает более тысячи ценнейших экспонатов. Это единственный музей в честь Чайковского 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Урале.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2507" y="2308324"/>
            <a:ext cx="6646985" cy="443348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66148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446575"/>
            <a:ext cx="7848600" cy="587692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314593" y="2107764"/>
            <a:ext cx="365173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Музей изобразительного и декоративно-прикладного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искусства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94131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8847"/>
            <a:ext cx="121920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Музей был создан в 1992 году на основе коллекции картин В. Б.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Городилиной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Большую часть своей жизни эта творческая женщина посвятила собранию работ художников Алапаевска. Музей не остановился на художественных полотнах и расширил репертуар, добавив в экспозицию фотографии и предметы декоративно-прикладного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искусства.Коллекция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музея представляет большую ценность для современного и будущего поколений, ведь она хранит в себе не только мастерство предков, но и историю Алапаевска. Посетители получат возможность увидеть картины В.В. Шишкова — художника, который положил начало развитию искусства в городе, а также работы его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последователей.Не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менее интересны картины В.В. Зимина — выпускника Питерской академии художеств, который не вернулся с фронта Великой Отечественной войны. Отдельный зал посвящён творчеству Веры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Городилиной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Все работы музея принадлежат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алапаевским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художникам и мастерам. Без сомнения, это кладезь городского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искусства.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76016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4462" y="357052"/>
            <a:ext cx="7784123" cy="600674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2380" y="2356310"/>
            <a:ext cx="3870535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Музей истории Металлургического завода</a:t>
            </a:r>
          </a:p>
        </p:txBody>
      </p:sp>
    </p:spTree>
    <p:extLst>
      <p:ext uri="{BB962C8B-B14F-4D97-AF65-F5344CB8AC3E}">
        <p14:creationId xmlns="" xmlns:p14="http://schemas.microsoft.com/office/powerpoint/2010/main" val="2783712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Музей истории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Алапаевского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металлургического завода открылся 7 мая 1985 года к 40-летию Победы в Великой Отечественной войне. Фонды музея создавались благодаря активной помощи работников завода 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алапаевских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краеведов. Первоначально основу экспозиции музея составляли подлинные предметы времен Великой Отечественной войны: солдатское и офицерское обмундирование, письма с фронта, наградные документы, похоронки и письма. В 1994 году, к 290-летию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Алапаевского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металлургического завода, в музее открылся исторический зал с экспозицией, рассказывающей об истории старейшего градообразующего предприятия. Здесь можно увидеть макет чугуноплавильного и железоделательного завода, модель первой турбины, изобретенной И.Е. Софоновым, старые книги, фотографии и подлинные документы.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музее истории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Алапаевского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металлургического завода открыты постоянные экспозиции «Алапаевск — фронту» и «Город-завод».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Экспозиция «Город-завод» рассказывает об истории градообразующего предприятия Алапаевска. С 1704 года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металлургическии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̆ завод был «сердцем» города. Там можно увидеть одну из молотовых фабрик 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старейшее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Урале здание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промышленнои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̆ архитектуры, имеющее статус памятника.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Экспозиция «Алапаевск — фронту» и занимает отдельный зал. Здесь проводятся тематические лекции: «Фронтовые судьбы земляков», «Жди меня, или Боль и радость в солдатских письмах» и другие.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Самые маленькие посетители узнают историю самовара и появления глиняного горшочка, познакомятся с Гефестом и его наследниками.</a:t>
            </a:r>
          </a:p>
        </p:txBody>
      </p:sp>
    </p:spTree>
    <p:extLst>
      <p:ext uri="{BB962C8B-B14F-4D97-AF65-F5344CB8AC3E}">
        <p14:creationId xmlns="" xmlns:p14="http://schemas.microsoft.com/office/powerpoint/2010/main" val="139773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55673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460" y="-5321"/>
            <a:ext cx="12201459" cy="686332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53031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-94565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Свято-Троицкий кафедральный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собор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97211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7391"/>
            <a:ext cx="121920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Свято-Троицкий собор — древнейший в городе. Он был основан в конце XVII века жителями деревушки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Алапаиха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 1702 г. построен каменный храм. На протяжении столетий он несколько раз горел, оседал, разрушался и перестраивался. Последнее преобразование произошло в 1833 году, когда вместо покосившейся колокольни была построена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новая.Крестово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-купольный храм выполнен в стиле сибирского барокко. Четверик завершается пятью бельведерами с золотыми маковками. Шестигранное основание центрального бельведера украшено круглыми слуховыми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окнами.К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храму прилегает апсида с глухим шестериком, а также трапезная. Построенная в 1833 году колокольня завершается впечатляющим шпилем и оформлена стройными колоннами. Из фасадного декора до нашего времени сохранились только изящные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сандрики.В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октябре 1918 года в храме состоялась заупокойная служба по погибшим князьям и княгине. Тела захоронили в склепе, вход в который был замурован кирпичом. После церемонии прошло крестовое шествие. В нём приняли участие более тысячи человек. Позже останки членов царской семьи были перенесены разные церкви и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монастыри.В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советские годы здание собора использовалось как хлебный завод. Восстановительные работы начались в 1992 году, после возвращения постройки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Алапаевской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епархии. В настоящее время собор действует. Колокольня получила известность в 2016 году, когда сильнейший шторм, прогремевший над Екатеринбургом, сорвал её многометровый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шпиль.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89454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99"/>
            <a:ext cx="12198582" cy="685430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274277" y="6060050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Аллея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Славы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83632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7" y="0"/>
            <a:ext cx="12187643" cy="684029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-259412" y="0"/>
            <a:ext cx="1218764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Церковь Екатерины </a:t>
            </a:r>
            <a:r>
              <a:rPr lang="ru-RU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Великомученицы</a:t>
            </a:r>
            <a:endParaRPr 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91304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297805"/>
            <a:ext cx="12192000" cy="7155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1743 году по благословению епископа Никодима (</a:t>
            </a:r>
            <a:r>
              <a:rPr lang="ru-RU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Сребницкого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состоялась закладка храма. Строительство велось на средства графа М. К. </a:t>
            </a:r>
            <a:r>
              <a:rPr lang="ru-RU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Скавронского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1822—1824 и 1829 годах по инициативе графини Ю. П. Самойловой храм был перестроен по проекту Д. Ф. </a:t>
            </a:r>
            <a:r>
              <a:rPr lang="ru-RU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Адамини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 1867—1872 годах архитектор А. И. </a:t>
            </a:r>
            <a:r>
              <a:rPr lang="ru-RU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Резановым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частично восстановил храм в прежнем стиле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ночь на 19 июня (1 июля) 1875 года церковь была ограблена псковским крестьянином И. Г. </a:t>
            </a:r>
            <a:r>
              <a:rPr lang="ru-RU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Передойко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Украденные предметы были обнаружены сильно повреждёнными у купившего их «</a:t>
            </a:r>
            <a:r>
              <a:rPr lang="ru-RU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серебреника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из Санкт-Петербурга. Впоследствии драгоценности были перелиты в запрестольный крест, который был помещён в верхней церкви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Первоначально храм содержался на средства, выделяемые графами. После покупки императором в 1847 году мызы — на средства дворцового правления; а с 1859 года — Главного управления уделов. Рядом с храмом постепенно образовалось Покровское 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кладбище.</a:t>
            </a:r>
            <a:endParaRPr lang="ru-RU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храму была приписана церковь святой равноапостольной Ольги при Санкт-Петербургском </a:t>
            </a:r>
            <a:r>
              <a:rPr lang="ru-RU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Ольгинском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детском приюте, освящённая в 1898 году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1917 года</a:t>
            </a:r>
          </a:p>
          <a:p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ареста и расстрела протоиерея Николая Давыдова в 1937 году в храме были прекращены службы. В 1938 году церковь была окончательно закрыта. В здании были устроены клуб и кинозал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Существует мнение, что в начале августа 1941 года специальной группой НКВД была взорвана колокольня и купол храма с целью убрать ориентир и высотную точку корректировки огня для немецкой артиллерии. Имеющиеся редкие фотографии периода немецкой оккупации опровергают эту версию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 на храм св. Екатерины и Рождества </a:t>
            </a:r>
            <a:r>
              <a:rPr lang="ru-RU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Прсв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Богородицы в период немецкой оккупации</a:t>
            </a:r>
          </a:p>
          <a:p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условиях оккупации, с осени 1941 года, по благословению епископа Нарвского Павла (Дмитровского), богослужения проходили в устроенном в частном здании в деревне </a:t>
            </a:r>
            <a:r>
              <a:rPr lang="ru-RU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Антропшино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 апреле 1943 года возобновились богослужения в самой Екатерининской 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церкви.</a:t>
            </a:r>
            <a:endParaRPr lang="ru-RU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освобождения территории советскими войсками храм некоторое время не действовал, но приход получил регистрацию, и в него был назначен священник. Службы в нижнем храме возобновились в 1946 году, а в 1954 года был освящён после ремонта и верхний придел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2007 году был восстановлен ярус звона колокольни, увенчанный шпилем с крестом над ним. В 2011 году устроен купол.</a:t>
            </a:r>
          </a:p>
        </p:txBody>
      </p:sp>
    </p:spTree>
    <p:extLst>
      <p:ext uri="{BB962C8B-B14F-4D97-AF65-F5344CB8AC3E}">
        <p14:creationId xmlns="" xmlns:p14="http://schemas.microsoft.com/office/powerpoint/2010/main" val="16717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9202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Источники:</a:t>
            </a:r>
          </a:p>
          <a:p>
            <a:endParaRPr lang="ru-RU" dirty="0"/>
          </a:p>
          <a:p>
            <a:r>
              <a:rPr lang="en-US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https</a:t>
            </a:r>
            <a:r>
              <a:rPr lang="en-US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://yandex.ru/images/search?from=tabbar&amp;text=</a:t>
            </a:r>
            <a:r>
              <a:rPr lang="ru-RU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алапаевск%20достопримечательности&amp;</a:t>
            </a:r>
            <a:r>
              <a:rPr lang="en-US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p=2&amp;pos=81&amp;rpt=simage&amp;img_url=http%3A%2F%2Fa.d-cd.net%2F4268776s-1920.jpg&amp;lr=139142&amp;rlt_url=https%3A%2F%2Fveved.ru%2Fuploads%2Fposts%2F2020-09%2F1599233632_eba0lj9z9ms.jpg&amp;ogl_url=http%3A%2F%2Fa.d-cd.net%2F4268776s-1920.jpg</a:t>
            </a:r>
            <a:endParaRPr lang="ru-RU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endParaRPr lang="ru-RU" dirty="0"/>
          </a:p>
          <a:p>
            <a:r>
              <a:rPr lang="en-US" dirty="0">
                <a:hlinkClick r:id="rId2"/>
              </a:rPr>
              <a:t>https://ru.wikipedia.org/wiki/</a:t>
            </a:r>
            <a:r>
              <a:rPr lang="ru-RU" dirty="0" smtClean="0">
                <a:hlinkClick r:id="rId2"/>
              </a:rPr>
              <a:t>Алапаевск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tur-ray.ru/alapaevsk-attractions.html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4"/>
              </a:rPr>
              <a:t>https://ru.wikipedia.org/wiki/</a:t>
            </a:r>
            <a:r>
              <a:rPr lang="ru-RU" dirty="0" err="1">
                <a:hlinkClick r:id="rId4"/>
              </a:rPr>
              <a:t>Церковь_Екатерины_и_Рождества_Пресвятой_Богородицы</a:t>
            </a:r>
            <a:r>
              <a:rPr lang="ru-RU" dirty="0">
                <a:hlinkClick r:id="rId4"/>
              </a:rPr>
              <a:t>_(Павловск</a:t>
            </a:r>
            <a:r>
              <a:rPr lang="ru-RU" dirty="0" smtClean="0">
                <a:hlinkClick r:id="rId4"/>
              </a:rPr>
              <a:t>)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https://yandex.ru/images/search?text=</a:t>
            </a:r>
            <a:r>
              <a:rPr lang="ru-RU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Церковь%20Екатерины%20Великомученицы%20внутри%20алапаевск&amp;</a:t>
            </a:r>
            <a:r>
              <a:rPr lang="en-US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from=</a:t>
            </a:r>
            <a:r>
              <a:rPr lang="en-US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tabbar&amp;p</a:t>
            </a:r>
            <a:r>
              <a:rPr lang="en-US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=1&amp;pos=61&amp;rpt=</a:t>
            </a:r>
            <a:r>
              <a:rPr lang="en-US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simage&amp;img_url</a:t>
            </a:r>
            <a:r>
              <a:rPr lang="en-US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=http%3A%2F%2Ftemples.ru%2Fprivate%2Ff000204%2F204_0269909b.jpg&amp;lr=139142</a:t>
            </a:r>
            <a:endParaRPr lang="ru-RU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9018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732083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Ion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Ion" id="{B8441ADB-2E43-4AF7-B97A-BD870242C6A8}" vid="{5A2F9111-B2DB-470C-BA56-608F9B658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40</TotalTime>
  <Words>1796</Words>
  <Application>Microsoft Office PowerPoint</Application>
  <PresentationFormat>Произвольный</PresentationFormat>
  <Paragraphs>69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Ион</vt:lpstr>
      <vt:lpstr>     ГАУ «КЦСОН города Каменска-Уральского» Школа пожилого возраста по направлению: « Социальный туризм по Свердловской области » Тема: город Алапаевск Руководитель: специалист по социальной работе Бабинова Н.Д.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по направлению: « Социальный туризм по Свердловской области » Тема: город Алапаевск Руководитель: специалист по социальной работе Бабинова Н.Д.</dc:title>
  <dc:creator>ДНС</dc:creator>
  <cp:lastModifiedBy>Shafikova_GA</cp:lastModifiedBy>
  <cp:revision>7</cp:revision>
  <dcterms:created xsi:type="dcterms:W3CDTF">2022-08-18T14:40:30Z</dcterms:created>
  <dcterms:modified xsi:type="dcterms:W3CDTF">2023-05-25T11:25:07Z</dcterms:modified>
</cp:coreProperties>
</file>