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87" r:id="rId2"/>
    <p:sldId id="289" r:id="rId3"/>
    <p:sldId id="290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278" r:id="rId20"/>
    <p:sldId id="260" r:id="rId21"/>
    <p:sldId id="276" r:id="rId22"/>
    <p:sldId id="288" r:id="rId23"/>
    <p:sldId id="306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B4A96B-206A-4FAD-B870-0A949DD00805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108248-B60B-4D54-A046-7758A0FDA7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490726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9C96F7-A0A2-4FE6-A502-6265C9ACF495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B8C02-2782-4070-8EA7-31197A2595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672415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D915E6-E517-4216-8B9B-C8D2948632A8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69ACFC-AD67-482D-83FB-8D6014D781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962366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4F577F-28B3-470B-B432-4736C72B236D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D5520-150C-4AD4-B2D4-DDCE93A5BA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9635963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1C09-0148-49E0-B191-6C9A43C690B4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27F58B-CAFB-4499-BFC1-F721FE49FC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792436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C527E2-1DB5-4AFB-9C04-703DA34C8DF3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88FBF4-7CC2-48A5-81C5-B24C6314E6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321741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89E55C-86BF-416A-A54F-43EB9345DEB6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C07602-161E-4945-BD3D-1DA0C67DBBD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250662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6404B0-CDA9-4597-A71E-D46BE3B2BC78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72B476-8CBE-4CF4-807A-94A405D33E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566572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0969ED-7BAA-4852-AD85-A853CFCCF03E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92F7EB-9328-41F1-9C8B-99A8D0B6EC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245044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4013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8323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8544167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8105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2495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2384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3255A7-6CC3-4A4C-9B84-B485831C8648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22D4AB-5853-489F-8857-835FD01A39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1297276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E4628-41BE-44D6-85DA-BFBCE6ED2CEF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19695C-117F-412A-8386-8585D8C0FC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6979018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26.05.2023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41727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ransition>
    <p:pull dir="rd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nashural.ru/prom-tourism/pyatkov/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midural.ru/100034/100089/mu_leaders/document2390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3149542"/>
          </a:xfrm>
          <a:solidFill>
            <a:schemeClr val="bg1">
              <a:alpha val="7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ПОЖИЛОГО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ВОЗРАСТА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 направлению «Краеведение»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 тему: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«История и достопримечательности Каменска – Уральского»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4429132"/>
            <a:ext cx="6400800" cy="150019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Руководитель:</a:t>
            </a:r>
          </a:p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</a:t>
            </a:r>
          </a:p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Холкина С.А.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44778689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thepresentation.ru/img/tmb/2/173205/36605c323856db019f81a6c5098a1d4b-800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24936" cy="600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8215275"/>
      </p:ext>
    </p:extLst>
  </p:cSld>
  <p:clrMapOvr>
    <a:masterClrMapping/>
  </p:clrMapOvr>
  <p:transition>
    <p:pull dir="r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cf2.ppt-online.org/files2/slide/t/TMI9KY8yXifUqJxGrHCAl3gNSO41hwtVdcZ0DPpoEW/slide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359818" cy="4442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941168"/>
            <a:ext cx="84318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городе есть профессиональный драматический театр, выставочный зал, краеведческий и геологический музеи, филиалы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филармонии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 музыкальной комедии, центр разведения экзотических птиц и животных, санатории, гостиницы, развлекательные центры, сеть кинотеатров, фитнес-клубы с бассейном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spa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-зонами.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3069202341"/>
      </p:ext>
    </p:extLst>
  </p:cSld>
  <p:clrMapOvr>
    <a:masterClrMapping/>
  </p:clrMapOvr>
  <p:transition>
    <p:pull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42493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города</a:t>
            </a:r>
          </a:p>
          <a:p>
            <a:pPr algn="just"/>
            <a:r>
              <a:rPr lang="ru-RU" dirty="0" smtClean="0">
                <a:latin typeface="Roboto"/>
              </a:rPr>
              <a:t>	А </a:t>
            </a:r>
            <a:r>
              <a:rPr lang="ru-RU" dirty="0">
                <a:latin typeface="Roboto"/>
              </a:rPr>
              <a:t>начинался город с небольшого поселения. Оно возникло в 1682 году, когда на берегах </a:t>
            </a:r>
            <a:r>
              <a:rPr lang="ru-RU" b="1" dirty="0">
                <a:latin typeface="Roboto"/>
              </a:rPr>
              <a:t>реки Каменки</a:t>
            </a:r>
            <a:r>
              <a:rPr lang="ru-RU" dirty="0">
                <a:latin typeface="Roboto"/>
              </a:rPr>
              <a:t> монахи </a:t>
            </a:r>
            <a:r>
              <a:rPr lang="ru-RU" b="1" dirty="0" err="1">
                <a:latin typeface="Roboto"/>
              </a:rPr>
              <a:t>Далматовского</a:t>
            </a:r>
            <a:r>
              <a:rPr lang="ru-RU" b="1" dirty="0">
                <a:latin typeface="Roboto"/>
              </a:rPr>
              <a:t> монастыря</a:t>
            </a:r>
            <a:r>
              <a:rPr lang="ru-RU" dirty="0">
                <a:latin typeface="Roboto"/>
              </a:rPr>
              <a:t> нашли железную руду и построили первую печь (</a:t>
            </a:r>
            <a:r>
              <a:rPr lang="ru-RU" dirty="0" err="1">
                <a:latin typeface="Roboto"/>
              </a:rPr>
              <a:t>домницу</a:t>
            </a:r>
            <a:r>
              <a:rPr lang="ru-RU" dirty="0">
                <a:latin typeface="Roboto"/>
              </a:rPr>
              <a:t>). В 1701 году по указу </a:t>
            </a:r>
            <a:r>
              <a:rPr lang="ru-RU" b="1" dirty="0">
                <a:latin typeface="Roboto"/>
              </a:rPr>
              <a:t>Петра I</a:t>
            </a:r>
            <a:r>
              <a:rPr lang="ru-RU" dirty="0">
                <a:latin typeface="Roboto"/>
              </a:rPr>
              <a:t> на берегу реки был построен </a:t>
            </a:r>
            <a:r>
              <a:rPr lang="ru-RU" b="1" dirty="0">
                <a:latin typeface="Roboto"/>
              </a:rPr>
              <a:t>Каменский казенный чугуноплавильный и чугунолитейный завод</a:t>
            </a:r>
            <a:r>
              <a:rPr lang="ru-RU" dirty="0">
                <a:latin typeface="Roboto"/>
              </a:rPr>
              <a:t>. Статус города заводской посёлок получил в 1935 году, а отчество «Уральский» только в 1940 году.</a:t>
            </a:r>
            <a:endParaRPr lang="ru-RU" b="0" i="0" dirty="0">
              <a:effectLst/>
              <a:latin typeface="Roboto"/>
            </a:endParaRPr>
          </a:p>
        </p:txBody>
      </p:sp>
      <p:pic>
        <p:nvPicPr>
          <p:cNvPr id="3074" name="Picture 2" descr="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780928"/>
            <a:ext cx="6408712" cy="343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03380926"/>
      </p:ext>
    </p:extLst>
  </p:cSld>
  <p:clrMapOvr>
    <a:masterClrMapping/>
  </p:clrMapOvr>
  <p:transition>
    <p:pull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5"/>
            <a:ext cx="8208912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Природные </a:t>
            </a:r>
            <a:r>
              <a:rPr lang="ru-RU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достопримечательности</a:t>
            </a:r>
          </a:p>
          <a:p>
            <a:pPr algn="ctr"/>
            <a:endParaRPr lang="ru-RU" sz="2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Каменск-Уральский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называют музеем под открытым небом. Город раскинулся на живописных берегах двух рек –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Исети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её притока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Природа в этих краях неповторима и удивительна тем, что здесь в течение нескольких часов можно познакомиться с уникальными памятниками природы, увидеть величественные и неприступные, а порой причудливые скалы. Одна из наиболее известных –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Каменные ворота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29682"/>
            <a:ext cx="7128791" cy="353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7781989"/>
      </p:ext>
    </p:extLst>
  </p:cSld>
  <p:clrMapOvr>
    <a:masterClrMapping/>
  </p:clrMapOvr>
  <p:transition>
    <p:pull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04665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Скала «Каменные ворота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Скала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высотой 20 метров со сквозной аркой — визитная карточка нашего края. Является памятник природы областного значения.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«Каменные ворота»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входят в список особо охраняемых природных территорий России.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скале видны окаменелые раковины древних ракушек. Полюбоваться всеми красотами можно во время обзорной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Исетский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каньон»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Это двухчасовое путешествие на трамвайчике по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реке Исеть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Экскурсанты увидят уникальный железнодорожный арочный мост. Другого такого в мире нет.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Скала Каменные ворота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81811"/>
            <a:ext cx="619268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9082138"/>
      </p:ext>
    </p:extLst>
  </p:cSld>
  <p:clrMapOvr>
    <a:masterClrMapping/>
  </p:clrMapOvr>
  <p:transition>
    <p:pull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Тропа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Карпинского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Полуторакилометровая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тропа Карпинского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проходит в самом центре города. Путешествуя по ней, можно познакомиться с выходами магматических и осадочных пород, возраст которых достигает 430 миллионов лет.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Тропа Карпинского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32856"/>
            <a:ext cx="7056784" cy="424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2403210"/>
      </p:ext>
    </p:extLst>
  </p:cSld>
  <p:clrMapOvr>
    <a:masterClrMapping/>
  </p:clrMapOvr>
  <p:transition>
    <p:pull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1"/>
            <a:ext cx="8280920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Скала Три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пещеры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Скала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«Три пещеры»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(высота примерно 25 метров) расположена на левом берегу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реки Исеть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Эта скала признана уникальным геологическим объектом регионального значения и является геологическим памятником. Кроме того, со скалой связаны некоторые исторические события, поэтому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«Три пещеры»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это еще и исторический памятник.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Дело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том, что раньше в этой скале было три сообщающихся отверстия-входа в пещеру, расположенные с разных сторон. Видимо, поэтому скала и получила такое название (в XX веке). В настоящее время осталось лишь два входа, один был разрушен и навсегда завален известняковыми породами. Но прежнее имя у скалы сохранилось.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Скала «Три пещеры»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688315"/>
            <a:ext cx="5904656" cy="2745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41223"/>
      </p:ext>
    </p:extLst>
  </p:cSld>
  <p:clrMapOvr>
    <a:masterClrMapping/>
  </p:clrMapOvr>
  <p:transition>
    <p:pull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Скала Мамонт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Скала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Мамонт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большая известняковая скала, своей формой напоминающая мамонта, расположенная на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реке Исеть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черте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Каменск-Уральского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западной его окраине. Ее высота составляет 30 метров. Вершина скалы имеет травяной покров, она поросла лиственным лесом. Основание скалы в результате карстовых процессов приобрело форму «ног мамонта». Напротив скалы на другом берегу реки расположен небольшой дикий песчаный пляж.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Скала Мамонт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39136"/>
            <a:ext cx="8064896" cy="388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7545247"/>
      </p:ext>
    </p:extLst>
  </p:cSld>
  <p:clrMapOvr>
    <a:masterClrMapping/>
  </p:clrMapOvr>
  <p:transition>
    <p:pull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260648"/>
            <a:ext cx="80648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Монумент «Пушка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Символ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города. Памятник расположен на высоком берегу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Каменского пруда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Создан в 1967 году и был установлен к 50-летию Великой Октябрьской революции. На барельефах постамента изображены сюжеты военных баталий, в которых участвовали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Каменские пушки</a:t>
            </a:r>
            <a:r>
              <a:rPr lang="ru-RU" dirty="0">
                <a:solidFill>
                  <a:srgbClr val="222222"/>
                </a:solidFill>
                <a:latin typeface="Roboto"/>
              </a:rPr>
              <a:t>.</a:t>
            </a:r>
            <a:endParaRPr lang="ru-RU" b="0" i="0" dirty="0">
              <a:solidFill>
                <a:srgbClr val="222222"/>
              </a:solidFill>
              <a:effectLst/>
              <a:latin typeface="Roboto"/>
            </a:endParaRPr>
          </a:p>
        </p:txBody>
      </p:sp>
      <p:pic>
        <p:nvPicPr>
          <p:cNvPr id="9218" name="Picture 2" descr="Монумент «Пушка»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199640"/>
            <a:ext cx="468052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95211557"/>
      </p:ext>
    </p:extLst>
  </p:cSld>
  <p:clrMapOvr>
    <a:masterClrMapping/>
  </p:clrMapOvr>
  <p:transition>
    <p:pull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88640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Краеведческий музей имени И.Я.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Стяжкина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Памятник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архитектура федерального значения. Музей расположен в здании бывшей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конторы Каменского казённого чугунолитейного завода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постройки 1825 года. Гордость музея — артиллерийская коллекция, собранная из образцов изделий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Каменского завода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начиная с 1733 года.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4" descr="Краеведческий музей имени И.Я. Стяжкина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5" y="2204864"/>
            <a:ext cx="734481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5297706"/>
      </p:ext>
    </p:extLst>
  </p:cSld>
  <p:clrMapOvr>
    <a:masterClrMapping/>
  </p:clrMapOvr>
  <p:transition>
    <p:pull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79928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Плотина на реке Каменка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уральская плотина –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Была построена в 1700 году. Наземная часть плотины выполнена в стиле советского классицизма.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Плотина на реке Каменка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844824"/>
            <a:ext cx="7920880" cy="438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0359610"/>
      </p:ext>
    </p:extLst>
  </p:cSld>
  <p:clrMapOvr>
    <a:masterClrMapping/>
  </p:clrMapOvr>
  <p:transition>
    <p:pull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352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Колокольный завод «Пятков и К»</a:t>
            </a:r>
          </a:p>
          <a:p>
            <a:pPr algn="just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носит звание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колокольной столицы Урала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Два десятилетия в городе отливают колокола для храмов России, Европы и Америки.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Наш завод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единственный в стране, где туристы могут увидеть технологию литья «от и до», а напоследок загадать желание, позвонив в колокол.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Предприятие по производству колоколов весом от 6 до 18 тонн. Завод, построен по специальному проекту и отвечает всем европейским требованиям, предъявляемым к колокольному производству.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Колокольный завод «Пятков и К»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960"/>
            <a:ext cx="662473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20548398"/>
      </p:ext>
    </p:extLst>
  </p:cSld>
  <p:clrMapOvr>
    <a:masterClrMapping/>
  </p:clrMapOvr>
  <p:transition>
    <p:pull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332657"/>
            <a:ext cx="83529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Складские помещения — Провиантские склады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архитектуры регионального значения. Здание создано по проекту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Михаила Павловича Малахова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дважды перестраивалось в советский период, поэтому утеряло прежний облик. Свой нынешний вид оно обрело в 1958 году, после перестройки их местным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архитектором В.А. Гагариным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Здесь размещались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кинотеатр им. С.М. Кирова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драмтеатр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 descr="Складские помещения, Провиантские склады, Каменск-Уральский, Свердловская обла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64904"/>
            <a:ext cx="777686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44735167"/>
      </p:ext>
    </p:extLst>
  </p:cSld>
  <p:clrMapOvr>
    <a:masterClrMapping/>
  </p:clrMapOvr>
  <p:transition>
    <p:pull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82089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Спасо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-Преображенский мужской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монастырь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Монастырь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 основан в середине XIX века, изначально это была женская община. Главой ее стала Авдотья Воронина. Благодаря пожертвованиям за 6 лет построены церковь, сестринский корпус и необходимые хозяйственные помещения. После революции 1920 г. монастырь был распущен, а все входившие в его состав здания были разграблены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Спасо-Преображенский мужской монастыр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56314"/>
            <a:ext cx="7992888" cy="385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73136496"/>
      </p:ext>
    </p:extLst>
  </p:cSld>
  <p:clrMapOvr>
    <a:masterClrMapping/>
  </p:clrMapOvr>
  <p:transition>
    <p:pull dir="r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Усадьба купца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Воробьева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Роскошный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особняк, принадлежавший купцу Воробьеву, когда-то был главным украшением архитектурного ансамбля вокруг Каменского завода. Окончание его строительства пришлось на 90-е годы XIX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 descr="Усадьба купца Воробье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04864"/>
            <a:ext cx="813690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73873110"/>
      </p:ext>
    </p:extLst>
  </p:cSld>
  <p:clrMapOvr>
    <a:masterClrMapping/>
  </p:clrMapOvr>
  <p:transition>
    <p:pull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5"/>
            <a:ext cx="820891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Свято-Троицкий кафедральный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</a:t>
            </a: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Своеобразным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религиозным символом г. Каменск-Уральский является кафедральный собор, построенный в самом начале XIX века. Двухэтажное каменное здание с четырьмя приделами и величественной колокольней, верх которой увенчан золотым куполом, имеет в своей истории неприятные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Свято-Троицкий кафедральный собо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2636912"/>
            <a:ext cx="4608512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580112" y="2492896"/>
            <a:ext cx="32403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времена, когда власть была в руках большевиков, собор был частично разрушен, а с колокольни снят купол. Только в 1997 году началось восстановление сооружения. Сегодня кафедральный собор полностью восстановлен, ему возвращен исторический облик. Службы и богослужения проводятся регулярно, церковь принимает своих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прихожан.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52300493"/>
      </p:ext>
    </p:extLst>
  </p:cSld>
  <p:clrMapOvr>
    <a:masterClrMapping/>
  </p:clrMapOvr>
  <p:transition>
    <p:pull dir="r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260648"/>
            <a:ext cx="47342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Александро-Невская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часовня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 descr="Александро-Невская часов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9" y="1844824"/>
            <a:ext cx="419197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836713"/>
            <a:ext cx="43924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городском центре располагается местная изюминка религиозной архитектуры – часовня Александра Невского. Она была построена в честь 300-летия Каменска-Уральского – в 1999 г. Освящение православной достопримечательности произошло в 2001 г. Главная храмовая святыня – икона благ. князя Александра Невского, которая была подарена храму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горадминистрацией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526057873"/>
      </p:ext>
    </p:extLst>
  </p:cSld>
  <p:clrMapOvr>
    <a:masterClrMapping/>
  </p:clrMapOvr>
  <p:transition>
    <p:pull dir="r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4724400"/>
            <a:ext cx="8147050" cy="1905000"/>
          </a:xfrm>
          <a:noFill/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никальный железнодорожный мост через реку Исеть (1939,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Росновский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В. А., 140 м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одноарочный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мост из стальных труб, заполненных бетоном, памятник архитектуры областного значения)</a:t>
            </a:r>
          </a:p>
        </p:txBody>
      </p:sp>
      <p:pic>
        <p:nvPicPr>
          <p:cNvPr id="32772" name="Picture 4" descr="Kamensk_Brid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180940"/>
            <a:ext cx="7554912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484320" y="285728"/>
            <a:ext cx="464204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Железнодорожный мост</a:t>
            </a:r>
          </a:p>
        </p:txBody>
      </p:sp>
      <p:sp>
        <p:nvSpPr>
          <p:cNvPr id="7" name="Управляющая кнопка: настраиваемая 6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hlinkClick r:id="rId3" action="ppaction://hlinksldjump"/>
              </a:rPr>
              <a:t>Начало</a:t>
            </a:r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Содержимое 3" descr="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00063" y="1857375"/>
            <a:ext cx="7721600" cy="4019897"/>
          </a:xfrm>
          <a:ln w="88900" cap="sq" cmpd="thickThin">
            <a:solidFill>
              <a:srgbClr val="000000"/>
            </a:solidFill>
          </a:ln>
          <a:effectLst>
            <a:innerShdw blurRad="76200">
              <a:srgbClr val="000000"/>
            </a:inn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683568" y="285728"/>
            <a:ext cx="72728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Каменский чугунолитейный </a:t>
            </a:r>
          </a:p>
          <a:p>
            <a:pPr algn="ctr"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завод</a:t>
            </a:r>
          </a:p>
        </p:txBody>
      </p:sp>
      <p:sp>
        <p:nvSpPr>
          <p:cNvPr id="5" name="Управляющая кнопка: настраиваемая 4">
            <a:hlinkClick r:id="rId3" action="ppaction://hlinksldjump" highlightClick="1"/>
          </p:cNvPr>
          <p:cNvSpPr/>
          <p:nvPr/>
        </p:nvSpPr>
        <p:spPr>
          <a:xfrm>
            <a:off x="0" y="6429375"/>
            <a:ext cx="2000250" cy="428625"/>
          </a:xfrm>
          <a:prstGeom prst="actionButtonBlank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/>
              <a:t>Начало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x_1a9e9dc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 информации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710" y="1268761"/>
            <a:ext cx="7903714" cy="4979646"/>
          </a:xfrm>
        </p:spPr>
        <p:txBody>
          <a:bodyPr>
            <a:norm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http://midural.ru/100034/100089/mu_leaders/document2390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Интернет-ресурс</a:t>
            </a:r>
          </a:p>
          <a:p>
            <a:pPr algn="just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"Памятники архитектуры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Каменск-Уральского«,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С.Гаврилова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Л.Зенкова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А.Кузнецова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Л.Лесунова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Издательство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 культурной информации, Екатеринбург, 2008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https://tur-ray.ru/dostoprimechatelnosti-kamenska-uralskogo.html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2215677"/>
      </p:ext>
    </p:extLst>
  </p:cSld>
  <p:clrMapOvr>
    <a:masterClrMapping/>
  </p:clrMapOvr>
  <p:transition>
    <p:pull dir="r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310</TotalTime>
  <Words>161</Words>
  <Application>Microsoft Office PowerPoint</Application>
  <PresentationFormat>Экран (4:3)</PresentationFormat>
  <Paragraphs>62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Ион</vt:lpstr>
      <vt:lpstr>ГАУ «КЦСОН города Каменска-Уральского» ШКОЛА ПОЖИЛОГО ВОЗРАСТА по направлению «Краеведение»  на тему:  «История и достопримечательности Каменска – Уральского»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Источники информации: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Shafikova_GA</cp:lastModifiedBy>
  <cp:revision>52</cp:revision>
  <dcterms:created xsi:type="dcterms:W3CDTF">2010-11-28T13:07:58Z</dcterms:created>
  <dcterms:modified xsi:type="dcterms:W3CDTF">2023-05-26T09:02:19Z</dcterms:modified>
</cp:coreProperties>
</file>