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9" r:id="rId7"/>
    <p:sldId id="260" r:id="rId8"/>
    <p:sldId id="270" r:id="rId9"/>
    <p:sldId id="261" r:id="rId10"/>
    <p:sldId id="271" r:id="rId11"/>
    <p:sldId id="262" r:id="rId12"/>
    <p:sldId id="263" r:id="rId13"/>
    <p:sldId id="264" r:id="rId14"/>
    <p:sldId id="265" r:id="rId15"/>
    <p:sldId id="266" r:id="rId16"/>
    <p:sldId id="267" r:id="rId17"/>
    <p:sldId id="273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5/26/2023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851648" cy="297657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ГАУ «КЦСОН города Каменска-Уральского»</a:t>
            </a:r>
            <a:br>
              <a:rPr lang="ru-RU" sz="2700" dirty="0" smtClean="0"/>
            </a:br>
            <a:r>
              <a:rPr lang="ru-RU" sz="3100" dirty="0" smtClean="0"/>
              <a:t>Школа пожилого возраста по направлению «Активное долголетие»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Правила здорового питания».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0200" y="4286256"/>
            <a:ext cx="6559296" cy="164307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Руководитель - специалист по социальной работе</a:t>
            </a:r>
          </a:p>
          <a:p>
            <a:pPr algn="ctr"/>
            <a:r>
              <a:rPr lang="ru-RU" dirty="0" err="1" smtClean="0"/>
              <a:t>Дащян</a:t>
            </a:r>
            <a:r>
              <a:rPr lang="ru-RU" dirty="0" smtClean="0"/>
              <a:t> Марина Вячеславовна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Veteran-user\Desktop\мэри\48af95a82ef8af301ee88007c795295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95400"/>
            <a:ext cx="6711950" cy="5033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Вода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Наконец, здоровое питание идет рука об руку с соблюдением водного баланса. В разных странах существуют свои рекомендованные нормы потребления воды в зависимости от множества факторов: пол, возраст, уровень физических нагрузок и так далее. В России нет единого стандарта, однако в среднем нормой считается 30 миллилитров на 1 килограмм веса. Соответственно, весь этот объем желательно распределять относительно равномерно в течение дня.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066800"/>
            <a:ext cx="5486400" cy="4587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90064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«Лишние» продукты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сладкая выпечка;</a:t>
            </a:r>
          </a:p>
          <a:p>
            <a:r>
              <a:rPr lang="ru-RU" dirty="0" smtClean="0"/>
              <a:t>напитки с высоким содержанием сахара, в особенности пакетированные соки и газировка;</a:t>
            </a:r>
          </a:p>
          <a:p>
            <a:r>
              <a:rPr lang="ru-RU" dirty="0" smtClean="0"/>
              <a:t>излишне соленая, сладкая и острая еда;</a:t>
            </a:r>
          </a:p>
          <a:p>
            <a:r>
              <a:rPr lang="ru-RU" dirty="0" smtClean="0"/>
              <a:t>майонез и кетчуп;</a:t>
            </a:r>
          </a:p>
          <a:p>
            <a:r>
              <a:rPr lang="ru-RU" dirty="0" smtClean="0"/>
              <a:t>алкоголь.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1"/>
            <a:ext cx="6629399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08530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Порции и интервалы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Принципы здорового питания подразумевают приемы пищи чаще, чем классические «завтрак — обед — ужин», но меньшими порциями. В зависимости от продуктов, размеры порций могут варьироваться, но отталкиваться можно от базового значения в 250-300 граммов за прием. </a:t>
            </a:r>
          </a:p>
          <a:p>
            <a:r>
              <a:rPr lang="ru-RU" dirty="0" smtClean="0"/>
              <a:t>Интервалы зависят от того, сколько приемов пищи вы запланировали на день. При пяти приемах закладывайте в среднем трехчасовой промежуток. Последний прием пищи желательно производить не позднее чем за два часа перед сном.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90600"/>
            <a:ext cx="5852582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34764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2362200"/>
          </a:xfrm>
        </p:spPr>
        <p:txBody>
          <a:bodyPr/>
          <a:lstStyle/>
          <a:p>
            <a:r>
              <a:rPr lang="ru-RU" dirty="0" smtClean="0"/>
              <a:t>Правильное питание на каждый день обусловлено идеально подобранным рационом, в состав которого входят только полезные продукты с максимальной энергетической ценностью, а также необходимым составом питательных веществ: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762000"/>
            <a:ext cx="4876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42587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1. Для обеспечения организма клетчаткой и необходимыми витаминами половина ежедневного меню должна состоять из овощей и фруктов.</a:t>
            </a:r>
          </a:p>
          <a:p>
            <a:r>
              <a:rPr lang="ru-RU" dirty="0" smtClean="0"/>
              <a:t>2. Получение организмом «медленных» углеводов и белков возможно при употреблении разнообразных каш – гречка, овсянка, рис, перловка, пшено.</a:t>
            </a:r>
          </a:p>
          <a:p>
            <a:r>
              <a:rPr lang="ru-RU" dirty="0" smtClean="0"/>
              <a:t>3. Среди молочных изделий, являющихся источником кальция, подходит весь нежирный ассортимент – творог, кефир, ряженка, молоко.</a:t>
            </a:r>
          </a:p>
          <a:p>
            <a:r>
              <a:rPr lang="ru-RU" dirty="0" smtClean="0"/>
              <a:t>4. Нежирные сорта рыбы, мяса – обязательное условие сбалансированного и ценного рациона.</a:t>
            </a:r>
          </a:p>
          <a:p>
            <a:r>
              <a:rPr lang="ru-RU" dirty="0" smtClean="0"/>
              <a:t>5. Особым преимуществом преобладает хлеб грубого помола или изделия с отрубями.</a:t>
            </a:r>
          </a:p>
          <a:p>
            <a:r>
              <a:rPr lang="ru-RU" dirty="0" smtClean="0"/>
              <a:t>6. Для перекусов между приемами пищи идеально подходят орехи любых видов, разнообразные сухофрукты.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7343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Продукты, пагубно действующие на организм: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§  всевозможные сладости (булочные и кондитерские изделия, печенье, шоколадные батончики, мороженое);</a:t>
            </a:r>
          </a:p>
          <a:p>
            <a:r>
              <a:rPr lang="ru-RU" dirty="0" smtClean="0"/>
              <a:t>§  копченая продукция, консервы;</a:t>
            </a:r>
          </a:p>
          <a:p>
            <a:r>
              <a:rPr lang="ru-RU" dirty="0" smtClean="0"/>
              <a:t>§  жирная, острая, соленая, жареная пища;</a:t>
            </a:r>
          </a:p>
          <a:p>
            <a:r>
              <a:rPr lang="ru-RU" dirty="0" smtClean="0"/>
              <a:t>§  чипсы, соленые орешки, сухарики;</a:t>
            </a:r>
          </a:p>
          <a:p>
            <a:r>
              <a:rPr lang="ru-RU" dirty="0" smtClean="0"/>
              <a:t>§  полуфабрикаты (хлопья, шарики, изделия из теста);</a:t>
            </a:r>
          </a:p>
          <a:p>
            <a:r>
              <a:rPr lang="ru-RU" dirty="0" smtClean="0"/>
              <a:t>§  газированная вода, промышленные соки.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Чтобы соблюдать правила здорового питания, необходимо ограничить потребление следующих продуктов: сахар, соленья, копчености, жареные блюда, жирная свинина, изделия из сдобного теста, консервы и консервированные продукты.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Необходимый пищевой рацион для пожилых людей должен состоять из пищи, содержащей белки, а также овощей, фруктов, богатых клетчаткой и витаминами. Полезным будет уменьшение «пустых» углеводов, жиров. Предпочтение лучше отдать нежирным рыбным, мясным, молочным продуктам.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Крепкое здоровье – это эффективный результат работы над собой, своими пищевыми пристрастиями, в том числе и отказ от вкусных, но не нужных организму лакомств. Для этого нужна необычайная сила воли, самодисциплина, а также верность своим принципам. И тогда, ваше тело вознаградит вас прекрасным самочувствием и долголетием.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25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Питайтесь правильно, и результаты не заставят себя ждать!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</a:p>
          <a:p>
            <a:r>
              <a:rPr lang="ru-RU" baseline="30000" dirty="0" smtClean="0"/>
              <a:t>1</a:t>
            </a:r>
            <a:r>
              <a:rPr lang="ru-RU" dirty="0" smtClean="0"/>
              <a:t> http://bibliofond.ru/view.aspx?id=459342</a:t>
            </a:r>
          </a:p>
          <a:p>
            <a:r>
              <a:rPr lang="ru-RU" baseline="30000" dirty="0" smtClean="0"/>
              <a:t>2</a:t>
            </a:r>
            <a:r>
              <a:rPr lang="ru-RU" dirty="0" smtClean="0"/>
              <a:t> http://fitnessguides.ru/skolko-kalorij-nuzhno-cheloveku-v-den/#gref</a:t>
            </a:r>
          </a:p>
          <a:p>
            <a:r>
              <a:rPr lang="ru-RU" baseline="30000" dirty="0" smtClean="0"/>
              <a:t>3</a:t>
            </a:r>
            <a:r>
              <a:rPr lang="ru-RU" dirty="0" smtClean="0"/>
              <a:t> http://fitnessomaniya.ru/kak-raschitat-bzhu-dlya-pohudeniya-sutochnaya-norma-belkov-zhirov-i-uglevodov-s-uchetom-vashego-vesa/</a:t>
            </a:r>
          </a:p>
          <a:p>
            <a:r>
              <a:rPr lang="ru-RU" baseline="30000" smtClean="0"/>
              <a:t>4</a:t>
            </a:r>
            <a:r>
              <a:rPr lang="ru-RU" smtClean="0"/>
              <a:t> http://vesdoloi.ru/tim/48b69701474b2319dd8bdf2b600727b7.jpg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</TotalTime>
  <Words>579</Words>
  <Application>Microsoft Office PowerPoint</Application>
  <PresentationFormat>Экран (4:3)</PresentationFormat>
  <Paragraphs>39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ГАУ «КЦСОН города Каменска-Уральского» Школа пожилого возраста по направлению «Активное долголетие» Тема: «Правила здорового питания». </vt:lpstr>
      <vt:lpstr>Слайд 2</vt:lpstr>
      <vt:lpstr>   Вода </vt:lpstr>
      <vt:lpstr>Слайд 4</vt:lpstr>
      <vt:lpstr>«Лишние» продукты </vt:lpstr>
      <vt:lpstr>Слайд 6</vt:lpstr>
      <vt:lpstr>Порции и интервалы </vt:lpstr>
      <vt:lpstr>Слайд 8</vt:lpstr>
      <vt:lpstr>Слайд 9</vt:lpstr>
      <vt:lpstr>Слайд 10</vt:lpstr>
      <vt:lpstr>Слайд 11</vt:lpstr>
      <vt:lpstr>Продукты, пагубно действующие на организм: </vt:lpstr>
      <vt:lpstr>Слайд 13</vt:lpstr>
      <vt:lpstr>Слайд 14</vt:lpstr>
      <vt:lpstr>Слайд 15</vt:lpstr>
      <vt:lpstr>Питайтесь правильно, и результаты не заставят себя ждать! </vt:lpstr>
      <vt:lpstr>Источники: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здорового питания </dc:title>
  <dc:creator>Veteran-user</dc:creator>
  <cp:lastModifiedBy>Shafikova_GA</cp:lastModifiedBy>
  <cp:revision>9</cp:revision>
  <dcterms:created xsi:type="dcterms:W3CDTF">2023-05-12T02:28:16Z</dcterms:created>
  <dcterms:modified xsi:type="dcterms:W3CDTF">2023-05-26T09:12:07Z</dcterms:modified>
</cp:coreProperties>
</file>