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60" r:id="rId2"/>
    <p:sldMasterId id="2147483696" r:id="rId3"/>
  </p:sldMasterIdLst>
  <p:notesMasterIdLst>
    <p:notesMasterId r:id="rId12"/>
  </p:notesMasterIdLst>
  <p:sldIdLst>
    <p:sldId id="256" r:id="rId4"/>
    <p:sldId id="283" r:id="rId5"/>
    <p:sldId id="284" r:id="rId6"/>
    <p:sldId id="285" r:id="rId7"/>
    <p:sldId id="286" r:id="rId8"/>
    <p:sldId id="288" r:id="rId9"/>
    <p:sldId id="287" r:id="rId10"/>
    <p:sldId id="289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FAC3"/>
    <a:srgbClr val="8BF9C5"/>
    <a:srgbClr val="FF6600"/>
    <a:srgbClr val="4FD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29" autoAdjust="0"/>
  </p:normalViewPr>
  <p:slideViewPr>
    <p:cSldViewPr>
      <p:cViewPr varScale="1">
        <p:scale>
          <a:sx n="103" d="100"/>
          <a:sy n="103" d="100"/>
        </p:scale>
        <p:origin x="138" y="2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60" b="1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b="1"/>
              <a:t>Доля средств областного бюджета, выделяемых негосударственным организация на предоставление услуг в социальной сфере</a:t>
            </a:r>
          </a:p>
        </c:rich>
      </c:tx>
      <c:layout>
        <c:manualLayout>
          <c:xMode val="edge"/>
          <c:yMode val="edge"/>
          <c:x val="0.11355187587852555"/>
          <c:y val="2.7042588456945645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60" b="1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dLbls>
            <c:dLbl>
              <c:idx val="0"/>
              <c:layout>
                <c:manualLayout>
                  <c:x val="-7.0291297239277044E-18"/>
                  <c:y val="-0.1937500000000000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14D3-4035-95B2-3D78B3B29667}"/>
                </c:ext>
              </c:extLst>
            </c:dLbl>
            <c:dLbl>
              <c:idx val="1"/>
              <c:layout>
                <c:manualLayout>
                  <c:x val="3.8340546702539734E-3"/>
                  <c:y val="-0.1937500000000000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9190379812871017E-2"/>
                      <c:h val="0.211281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14D3-4035-95B2-3D78B3B29667}"/>
                </c:ext>
              </c:extLst>
            </c:dLbl>
            <c:dLbl>
              <c:idx val="2"/>
              <c:layout>
                <c:manualLayout>
                  <c:x val="-1.5336460200074387E-3"/>
                  <c:y val="-0.343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14D3-4035-95B2-3D78B3B29667}"/>
                </c:ext>
              </c:extLst>
            </c:dLbl>
            <c:dLbl>
              <c:idx val="3"/>
              <c:layout>
                <c:manualLayout>
                  <c:x val="0"/>
                  <c:y val="-0.3937500000000000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14D3-4035-95B2-3D78B3B2966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</c:v>
                </c:pt>
                <c:pt idx="1">
                  <c:v>1.5</c:v>
                </c:pt>
                <c:pt idx="2">
                  <c:v>4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D3-4035-95B2-3D78B3B2966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543260896"/>
        <c:axId val="543255016"/>
      </c:areaChart>
      <c:catAx>
        <c:axId val="5432608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543255016"/>
        <c:crosses val="autoZero"/>
        <c:auto val="1"/>
        <c:lblAlgn val="ctr"/>
        <c:lblOffset val="100"/>
        <c:noMultiLvlLbl val="0"/>
      </c:catAx>
      <c:valAx>
        <c:axId val="5432550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54326089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0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921653-6E4A-4649-876D-224199A8C638}" type="doc">
      <dgm:prSet loTypeId="urn:microsoft.com/office/officeart/2005/8/layout/list1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0BF0D9AE-2E8D-48E0-B603-37F10B304040}">
      <dgm:prSet phldrT="[Текст]" custT="1"/>
      <dgm:spPr/>
      <dgm:t>
        <a:bodyPr/>
        <a:lstStyle/>
        <a:p>
          <a:r>
            <a:rPr lang="ru-RU" sz="19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Послание Президента Российской Федерации Федеральному Собранию Российской Федерации от 3 декабря 2015 года</a:t>
          </a:r>
          <a:endParaRPr lang="ru-RU" sz="19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E68D802E-DC12-48F4-8D86-0A82DD17691C}" type="parTrans" cxnId="{B3AB725A-AE39-43A5-BC88-7547A911B4DC}">
      <dgm:prSet/>
      <dgm:spPr/>
      <dgm:t>
        <a:bodyPr/>
        <a:lstStyle/>
        <a:p>
          <a:endParaRPr lang="ru-RU" sz="1900" b="1">
            <a:solidFill>
              <a:schemeClr val="tx1"/>
            </a:solidFill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08DA4750-D23A-40D5-A272-1D70283DF194}" type="sibTrans" cxnId="{B3AB725A-AE39-43A5-BC88-7547A911B4DC}">
      <dgm:prSet/>
      <dgm:spPr/>
      <dgm:t>
        <a:bodyPr/>
        <a:lstStyle/>
        <a:p>
          <a:endParaRPr lang="ru-RU" sz="1900" b="1">
            <a:solidFill>
              <a:schemeClr val="tx1"/>
            </a:solidFill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4D411AD8-A742-4EF1-9EAB-9663733CAC7F}">
      <dgm:prSet phldrT="[Текст]" custT="1"/>
      <dgm:spPr/>
      <dgm:t>
        <a:bodyPr/>
        <a:lstStyle/>
        <a:p>
          <a:r>
            <a:rPr lang="ru-RU" sz="19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Распоряжение Губернатора Свердловской области от 07.09.2021 № 134-РГ «Об утверждении комплексного плана мероприятий по обеспечению поэтапного доступа негосударственных организаций, осуществляющих деятельность в социальной сфере, к бюджетным средствам, выделяемым на предоставление социальных услуг населению, на 2021-2024 годы и перечня целевых показателей комплексного плана»</a:t>
          </a:r>
          <a:endParaRPr lang="ru-RU" sz="19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479963B9-D0D4-4E06-983D-69D0DDB4E8FC}" type="parTrans" cxnId="{5D408402-6FBA-4435-9931-04DD46A7ECDD}">
      <dgm:prSet/>
      <dgm:spPr/>
      <dgm:t>
        <a:bodyPr/>
        <a:lstStyle/>
        <a:p>
          <a:endParaRPr lang="ru-RU" sz="1900" b="1">
            <a:solidFill>
              <a:schemeClr val="tx1"/>
            </a:solidFill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D3CCCCFA-3489-4CFE-A126-6E20C8B3D6C5}" type="sibTrans" cxnId="{5D408402-6FBA-4435-9931-04DD46A7ECDD}">
      <dgm:prSet/>
      <dgm:spPr/>
      <dgm:t>
        <a:bodyPr/>
        <a:lstStyle/>
        <a:p>
          <a:endParaRPr lang="ru-RU" sz="1900" b="1">
            <a:solidFill>
              <a:schemeClr val="tx1"/>
            </a:solidFill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B0D5D3B4-B0AB-4100-85C9-6390132D56E5}">
      <dgm:prSet phldrT="[Текст]" custT="1"/>
      <dgm:spPr/>
      <dgm:t>
        <a:bodyPr/>
        <a:lstStyle/>
        <a:p>
          <a:r>
            <a:rPr lang="ru-RU" sz="19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Комплекс мер по обеспечению поэтапного доступа негосударственных организаций, осуществляющих деятельность в социальной сфере, к бюджетным средствам, выделяемым на предоставление социальных услуг населению, на 2021-2024 годы, утвержденный Заместителем Председателя Правительства Российской Федерации Т.А. Голиковой от 11.12.2020 № 11826п-П44</a:t>
          </a:r>
          <a:endParaRPr lang="ru-RU" sz="19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75872671-0D63-4AFE-8B47-55C83C888774}" type="parTrans" cxnId="{B3CBAB8F-5E47-4D2D-8FDF-1C2A9E011C77}">
      <dgm:prSet/>
      <dgm:spPr/>
      <dgm:t>
        <a:bodyPr/>
        <a:lstStyle/>
        <a:p>
          <a:endParaRPr lang="ru-RU" sz="1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069F8C-CFDF-457B-A4E0-301F7AC8B907}" type="sibTrans" cxnId="{B3CBAB8F-5E47-4D2D-8FDF-1C2A9E011C77}">
      <dgm:prSet/>
      <dgm:spPr/>
      <dgm:t>
        <a:bodyPr/>
        <a:lstStyle/>
        <a:p>
          <a:endParaRPr lang="ru-RU" sz="1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5DA7E3-CB91-4EAD-8758-43F005284CBC}">
      <dgm:prSet custT="1"/>
      <dgm:spPr/>
      <dgm:t>
        <a:bodyPr/>
        <a:lstStyle/>
        <a:p>
          <a:r>
            <a:rPr lang="ru-RU" sz="19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Распоряжение Правительства Свердловской области от 01.08.2016 № 697-РП </a:t>
          </a:r>
          <a:br>
            <a:rPr lang="ru-RU" sz="19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</a:br>
          <a:r>
            <a:rPr lang="ru-RU" sz="19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«Об организации в Свердловской области доступа социально ориентированных некоммерческих организаций, осуществляющих деятельность в социальной сфере, </a:t>
          </a:r>
          <a:br>
            <a:rPr lang="ru-RU" sz="19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</a:br>
          <a:r>
            <a:rPr lang="ru-RU" sz="19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к бюджетным средствам, выделяемым на предоставление социальных услуг населению»</a:t>
          </a:r>
          <a:endParaRPr lang="ru-RU" sz="19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AA984CED-8DA0-4D3B-AAF5-07F4D4B3B125}" type="parTrans" cxnId="{09B1E7E9-2DB7-4E8E-813D-69BB82A48495}">
      <dgm:prSet/>
      <dgm:spPr/>
      <dgm:t>
        <a:bodyPr/>
        <a:lstStyle/>
        <a:p>
          <a:endParaRPr lang="ru-RU" sz="1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5E1772-2FF0-4FA6-8143-58771DBE6923}" type="sibTrans" cxnId="{09B1E7E9-2DB7-4E8E-813D-69BB82A48495}">
      <dgm:prSet/>
      <dgm:spPr/>
      <dgm:t>
        <a:bodyPr/>
        <a:lstStyle/>
        <a:p>
          <a:endParaRPr lang="ru-RU" sz="19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A79281-4D43-4928-96F5-F8E7A717B625}" type="pres">
      <dgm:prSet presAssocID="{27921653-6E4A-4649-876D-224199A8C63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43D95EB-59B0-4EBE-BF94-DD3B64B8A14E}" type="pres">
      <dgm:prSet presAssocID="{0BF0D9AE-2E8D-48E0-B603-37F10B304040}" presName="parentLin" presStyleCnt="0"/>
      <dgm:spPr/>
      <dgm:t>
        <a:bodyPr/>
        <a:lstStyle/>
        <a:p>
          <a:endParaRPr lang="ru-RU"/>
        </a:p>
      </dgm:t>
    </dgm:pt>
    <dgm:pt modelId="{D1B45862-B622-464A-A7FF-94BCA6D795DE}" type="pres">
      <dgm:prSet presAssocID="{0BF0D9AE-2E8D-48E0-B603-37F10B304040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1071EED-D720-4D58-A28C-11A953A6A59D}" type="pres">
      <dgm:prSet presAssocID="{0BF0D9AE-2E8D-48E0-B603-37F10B304040}" presName="parentText" presStyleLbl="node1" presStyleIdx="0" presStyleCnt="4" custScaleX="134562" custScaleY="783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FDE6C4-6549-4436-A60A-E3644451E4A0}" type="pres">
      <dgm:prSet presAssocID="{0BF0D9AE-2E8D-48E0-B603-37F10B304040}" presName="negativeSpace" presStyleCnt="0"/>
      <dgm:spPr/>
      <dgm:t>
        <a:bodyPr/>
        <a:lstStyle/>
        <a:p>
          <a:endParaRPr lang="ru-RU"/>
        </a:p>
      </dgm:t>
    </dgm:pt>
    <dgm:pt modelId="{A45EF650-0325-42DF-BEE2-290A3D3D6F34}" type="pres">
      <dgm:prSet presAssocID="{0BF0D9AE-2E8D-48E0-B603-37F10B304040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26C774-DC22-4098-A55F-2AC23E33E760}" type="pres">
      <dgm:prSet presAssocID="{08DA4750-D23A-40D5-A272-1D70283DF194}" presName="spaceBetweenRectangles" presStyleCnt="0"/>
      <dgm:spPr/>
      <dgm:t>
        <a:bodyPr/>
        <a:lstStyle/>
        <a:p>
          <a:endParaRPr lang="ru-RU"/>
        </a:p>
      </dgm:t>
    </dgm:pt>
    <dgm:pt modelId="{AAE89C59-0419-425D-B5B6-1B9A312DD890}" type="pres">
      <dgm:prSet presAssocID="{B0D5D3B4-B0AB-4100-85C9-6390132D56E5}" presName="parentLin" presStyleCnt="0"/>
      <dgm:spPr/>
      <dgm:t>
        <a:bodyPr/>
        <a:lstStyle/>
        <a:p>
          <a:endParaRPr lang="ru-RU"/>
        </a:p>
      </dgm:t>
    </dgm:pt>
    <dgm:pt modelId="{D2707A5D-1764-4A2F-8804-CEDA085561AA}" type="pres">
      <dgm:prSet presAssocID="{B0D5D3B4-B0AB-4100-85C9-6390132D56E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6E4DCF4C-36C0-4B71-83B2-DAD5EC41C72F}" type="pres">
      <dgm:prSet presAssocID="{B0D5D3B4-B0AB-4100-85C9-6390132D56E5}" presName="parentText" presStyleLbl="node1" presStyleIdx="1" presStyleCnt="4" custScaleX="142857" custScaleY="18928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379B93-04D4-4CC6-9533-863110E884AC}" type="pres">
      <dgm:prSet presAssocID="{B0D5D3B4-B0AB-4100-85C9-6390132D56E5}" presName="negativeSpace" presStyleCnt="0"/>
      <dgm:spPr/>
      <dgm:t>
        <a:bodyPr/>
        <a:lstStyle/>
        <a:p>
          <a:endParaRPr lang="ru-RU"/>
        </a:p>
      </dgm:t>
    </dgm:pt>
    <dgm:pt modelId="{20ADCBD1-1BF5-40C6-BCB4-4CB0F90173E0}" type="pres">
      <dgm:prSet presAssocID="{B0D5D3B4-B0AB-4100-85C9-6390132D56E5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6A3CEB-1DD4-4508-A1F0-989B390CFE0D}" type="pres">
      <dgm:prSet presAssocID="{F5069F8C-CFDF-457B-A4E0-301F7AC8B907}" presName="spaceBetweenRectangles" presStyleCnt="0"/>
      <dgm:spPr/>
      <dgm:t>
        <a:bodyPr/>
        <a:lstStyle/>
        <a:p>
          <a:endParaRPr lang="ru-RU"/>
        </a:p>
      </dgm:t>
    </dgm:pt>
    <dgm:pt modelId="{5BAA1E15-067F-4A97-9CEF-E106FD8CB387}" type="pres">
      <dgm:prSet presAssocID="{FD5DA7E3-CB91-4EAD-8758-43F005284CBC}" presName="parentLin" presStyleCnt="0"/>
      <dgm:spPr/>
      <dgm:t>
        <a:bodyPr/>
        <a:lstStyle/>
        <a:p>
          <a:endParaRPr lang="ru-RU"/>
        </a:p>
      </dgm:t>
    </dgm:pt>
    <dgm:pt modelId="{40CD93B4-15CE-481B-A2EA-9E2B9EF7BFFF}" type="pres">
      <dgm:prSet presAssocID="{FD5DA7E3-CB91-4EAD-8758-43F005284CBC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7E8E7557-E591-47C3-AC06-A0F85B847914}" type="pres">
      <dgm:prSet presAssocID="{FD5DA7E3-CB91-4EAD-8758-43F005284CBC}" presName="parentText" presStyleLbl="node1" presStyleIdx="2" presStyleCnt="4" custScaleX="142857" custScaleY="1856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D9DA29-AD5B-4533-8690-607D154A4B02}" type="pres">
      <dgm:prSet presAssocID="{FD5DA7E3-CB91-4EAD-8758-43F005284CBC}" presName="negativeSpace" presStyleCnt="0"/>
      <dgm:spPr/>
      <dgm:t>
        <a:bodyPr/>
        <a:lstStyle/>
        <a:p>
          <a:endParaRPr lang="ru-RU"/>
        </a:p>
      </dgm:t>
    </dgm:pt>
    <dgm:pt modelId="{09A7E0E9-025B-41AF-A1D8-6F54CD0D378A}" type="pres">
      <dgm:prSet presAssocID="{FD5DA7E3-CB91-4EAD-8758-43F005284CBC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466784-7DF4-4EFA-9C93-1EED63789A33}" type="pres">
      <dgm:prSet presAssocID="{105E1772-2FF0-4FA6-8143-58771DBE6923}" presName="spaceBetweenRectangles" presStyleCnt="0"/>
      <dgm:spPr/>
      <dgm:t>
        <a:bodyPr/>
        <a:lstStyle/>
        <a:p>
          <a:endParaRPr lang="ru-RU"/>
        </a:p>
      </dgm:t>
    </dgm:pt>
    <dgm:pt modelId="{E09FA7C0-2288-4FA3-8A31-B9C9C60E41DD}" type="pres">
      <dgm:prSet presAssocID="{4D411AD8-A742-4EF1-9EAB-9663733CAC7F}" presName="parentLin" presStyleCnt="0"/>
      <dgm:spPr/>
      <dgm:t>
        <a:bodyPr/>
        <a:lstStyle/>
        <a:p>
          <a:endParaRPr lang="ru-RU"/>
        </a:p>
      </dgm:t>
    </dgm:pt>
    <dgm:pt modelId="{D3ABC55C-08B4-4B9D-9D49-290E0898AF13}" type="pres">
      <dgm:prSet presAssocID="{4D411AD8-A742-4EF1-9EAB-9663733CAC7F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FB845F04-E338-482B-9FA0-7E18B5522367}" type="pres">
      <dgm:prSet presAssocID="{4D411AD8-A742-4EF1-9EAB-9663733CAC7F}" presName="parentText" presStyleLbl="node1" presStyleIdx="3" presStyleCnt="4" custScaleX="137755" custScaleY="1738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B08526-2401-4858-91F7-F95D38CAE3A8}" type="pres">
      <dgm:prSet presAssocID="{4D411AD8-A742-4EF1-9EAB-9663733CAC7F}" presName="negativeSpace" presStyleCnt="0"/>
      <dgm:spPr/>
      <dgm:t>
        <a:bodyPr/>
        <a:lstStyle/>
        <a:p>
          <a:endParaRPr lang="ru-RU"/>
        </a:p>
      </dgm:t>
    </dgm:pt>
    <dgm:pt modelId="{6CF294BE-C576-43A6-B77D-889A63574C9A}" type="pres">
      <dgm:prSet presAssocID="{4D411AD8-A742-4EF1-9EAB-9663733CAC7F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29C058F-6854-4492-BD21-203BECB6A6A8}" type="presOf" srcId="{0BF0D9AE-2E8D-48E0-B603-37F10B304040}" destId="{D1B45862-B622-464A-A7FF-94BCA6D795DE}" srcOrd="0" destOrd="0" presId="urn:microsoft.com/office/officeart/2005/8/layout/list1"/>
    <dgm:cxn modelId="{81B2F3FA-0FE3-4FD1-88C8-F272A5AC293D}" type="presOf" srcId="{4D411AD8-A742-4EF1-9EAB-9663733CAC7F}" destId="{D3ABC55C-08B4-4B9D-9D49-290E0898AF13}" srcOrd="0" destOrd="0" presId="urn:microsoft.com/office/officeart/2005/8/layout/list1"/>
    <dgm:cxn modelId="{5D408402-6FBA-4435-9931-04DD46A7ECDD}" srcId="{27921653-6E4A-4649-876D-224199A8C638}" destId="{4D411AD8-A742-4EF1-9EAB-9663733CAC7F}" srcOrd="3" destOrd="0" parTransId="{479963B9-D0D4-4E06-983D-69D0DDB4E8FC}" sibTransId="{D3CCCCFA-3489-4CFE-A126-6E20C8B3D6C5}"/>
    <dgm:cxn modelId="{5600247B-4AC6-4CA2-81D8-7477AE500BF2}" type="presOf" srcId="{27921653-6E4A-4649-876D-224199A8C638}" destId="{ABA79281-4D43-4928-96F5-F8E7A717B625}" srcOrd="0" destOrd="0" presId="urn:microsoft.com/office/officeart/2005/8/layout/list1"/>
    <dgm:cxn modelId="{2B6AD429-7A63-4D3F-BC5B-8EEBE79EA19E}" type="presOf" srcId="{4D411AD8-A742-4EF1-9EAB-9663733CAC7F}" destId="{FB845F04-E338-482B-9FA0-7E18B5522367}" srcOrd="1" destOrd="0" presId="urn:microsoft.com/office/officeart/2005/8/layout/list1"/>
    <dgm:cxn modelId="{EBD39523-CF6B-4E61-99B4-5CFEC4C70D69}" type="presOf" srcId="{FD5DA7E3-CB91-4EAD-8758-43F005284CBC}" destId="{7E8E7557-E591-47C3-AC06-A0F85B847914}" srcOrd="1" destOrd="0" presId="urn:microsoft.com/office/officeart/2005/8/layout/list1"/>
    <dgm:cxn modelId="{B3AB725A-AE39-43A5-BC88-7547A911B4DC}" srcId="{27921653-6E4A-4649-876D-224199A8C638}" destId="{0BF0D9AE-2E8D-48E0-B603-37F10B304040}" srcOrd="0" destOrd="0" parTransId="{E68D802E-DC12-48F4-8D86-0A82DD17691C}" sibTransId="{08DA4750-D23A-40D5-A272-1D70283DF194}"/>
    <dgm:cxn modelId="{E76BC952-B030-441E-AEC7-BC3E491281FC}" type="presOf" srcId="{0BF0D9AE-2E8D-48E0-B603-37F10B304040}" destId="{E1071EED-D720-4D58-A28C-11A953A6A59D}" srcOrd="1" destOrd="0" presId="urn:microsoft.com/office/officeart/2005/8/layout/list1"/>
    <dgm:cxn modelId="{19FE5D79-BD3A-40FC-B6F3-94852A5B4407}" type="presOf" srcId="{FD5DA7E3-CB91-4EAD-8758-43F005284CBC}" destId="{40CD93B4-15CE-481B-A2EA-9E2B9EF7BFFF}" srcOrd="0" destOrd="0" presId="urn:microsoft.com/office/officeart/2005/8/layout/list1"/>
    <dgm:cxn modelId="{B3CBAB8F-5E47-4D2D-8FDF-1C2A9E011C77}" srcId="{27921653-6E4A-4649-876D-224199A8C638}" destId="{B0D5D3B4-B0AB-4100-85C9-6390132D56E5}" srcOrd="1" destOrd="0" parTransId="{75872671-0D63-4AFE-8B47-55C83C888774}" sibTransId="{F5069F8C-CFDF-457B-A4E0-301F7AC8B907}"/>
    <dgm:cxn modelId="{0942507D-7A43-4EFD-867E-DEACF5F69B13}" type="presOf" srcId="{B0D5D3B4-B0AB-4100-85C9-6390132D56E5}" destId="{6E4DCF4C-36C0-4B71-83B2-DAD5EC41C72F}" srcOrd="1" destOrd="0" presId="urn:microsoft.com/office/officeart/2005/8/layout/list1"/>
    <dgm:cxn modelId="{09B1E7E9-2DB7-4E8E-813D-69BB82A48495}" srcId="{27921653-6E4A-4649-876D-224199A8C638}" destId="{FD5DA7E3-CB91-4EAD-8758-43F005284CBC}" srcOrd="2" destOrd="0" parTransId="{AA984CED-8DA0-4D3B-AAF5-07F4D4B3B125}" sibTransId="{105E1772-2FF0-4FA6-8143-58771DBE6923}"/>
    <dgm:cxn modelId="{E725DCA3-E68A-4B59-BF22-DFB7D514C163}" type="presOf" srcId="{B0D5D3B4-B0AB-4100-85C9-6390132D56E5}" destId="{D2707A5D-1764-4A2F-8804-CEDA085561AA}" srcOrd="0" destOrd="0" presId="urn:microsoft.com/office/officeart/2005/8/layout/list1"/>
    <dgm:cxn modelId="{02D6577B-881E-44B1-8FEC-A326014830C8}" type="presParOf" srcId="{ABA79281-4D43-4928-96F5-F8E7A717B625}" destId="{943D95EB-59B0-4EBE-BF94-DD3B64B8A14E}" srcOrd="0" destOrd="0" presId="urn:microsoft.com/office/officeart/2005/8/layout/list1"/>
    <dgm:cxn modelId="{895D4E6B-5B16-43D2-AEDF-A256DC25BCC8}" type="presParOf" srcId="{943D95EB-59B0-4EBE-BF94-DD3B64B8A14E}" destId="{D1B45862-B622-464A-A7FF-94BCA6D795DE}" srcOrd="0" destOrd="0" presId="urn:microsoft.com/office/officeart/2005/8/layout/list1"/>
    <dgm:cxn modelId="{02890E4A-8EA0-419D-9841-21A407F2F597}" type="presParOf" srcId="{943D95EB-59B0-4EBE-BF94-DD3B64B8A14E}" destId="{E1071EED-D720-4D58-A28C-11A953A6A59D}" srcOrd="1" destOrd="0" presId="urn:microsoft.com/office/officeart/2005/8/layout/list1"/>
    <dgm:cxn modelId="{436CA91F-4EF2-4295-8896-566F42EF6B05}" type="presParOf" srcId="{ABA79281-4D43-4928-96F5-F8E7A717B625}" destId="{FFFDE6C4-6549-4436-A60A-E3644451E4A0}" srcOrd="1" destOrd="0" presId="urn:microsoft.com/office/officeart/2005/8/layout/list1"/>
    <dgm:cxn modelId="{7D4D1686-ED1B-4650-BC12-F89FA149F340}" type="presParOf" srcId="{ABA79281-4D43-4928-96F5-F8E7A717B625}" destId="{A45EF650-0325-42DF-BEE2-290A3D3D6F34}" srcOrd="2" destOrd="0" presId="urn:microsoft.com/office/officeart/2005/8/layout/list1"/>
    <dgm:cxn modelId="{D23A62A9-B719-448B-A8D2-D85740587B75}" type="presParOf" srcId="{ABA79281-4D43-4928-96F5-F8E7A717B625}" destId="{D826C774-DC22-4098-A55F-2AC23E33E760}" srcOrd="3" destOrd="0" presId="urn:microsoft.com/office/officeart/2005/8/layout/list1"/>
    <dgm:cxn modelId="{2B70F885-42C5-455E-B518-14F82603BFEC}" type="presParOf" srcId="{ABA79281-4D43-4928-96F5-F8E7A717B625}" destId="{AAE89C59-0419-425D-B5B6-1B9A312DD890}" srcOrd="4" destOrd="0" presId="urn:microsoft.com/office/officeart/2005/8/layout/list1"/>
    <dgm:cxn modelId="{2147EE60-B1D5-440A-9687-A57D3F7B716C}" type="presParOf" srcId="{AAE89C59-0419-425D-B5B6-1B9A312DD890}" destId="{D2707A5D-1764-4A2F-8804-CEDA085561AA}" srcOrd="0" destOrd="0" presId="urn:microsoft.com/office/officeart/2005/8/layout/list1"/>
    <dgm:cxn modelId="{5B4FD7EF-2EAC-40AC-9367-E4620942FE97}" type="presParOf" srcId="{AAE89C59-0419-425D-B5B6-1B9A312DD890}" destId="{6E4DCF4C-36C0-4B71-83B2-DAD5EC41C72F}" srcOrd="1" destOrd="0" presId="urn:microsoft.com/office/officeart/2005/8/layout/list1"/>
    <dgm:cxn modelId="{479843E2-7A31-43FE-82CB-C871581C0F1E}" type="presParOf" srcId="{ABA79281-4D43-4928-96F5-F8E7A717B625}" destId="{37379B93-04D4-4CC6-9533-863110E884AC}" srcOrd="5" destOrd="0" presId="urn:microsoft.com/office/officeart/2005/8/layout/list1"/>
    <dgm:cxn modelId="{1701B218-AF06-41CC-921E-42B2F96A25FF}" type="presParOf" srcId="{ABA79281-4D43-4928-96F5-F8E7A717B625}" destId="{20ADCBD1-1BF5-40C6-BCB4-4CB0F90173E0}" srcOrd="6" destOrd="0" presId="urn:microsoft.com/office/officeart/2005/8/layout/list1"/>
    <dgm:cxn modelId="{1E410B57-C262-41A3-B84A-43DE5A017913}" type="presParOf" srcId="{ABA79281-4D43-4928-96F5-F8E7A717B625}" destId="{AC6A3CEB-1DD4-4508-A1F0-989B390CFE0D}" srcOrd="7" destOrd="0" presId="urn:microsoft.com/office/officeart/2005/8/layout/list1"/>
    <dgm:cxn modelId="{0404CB79-903E-4828-927B-E8A1BEFDC8A5}" type="presParOf" srcId="{ABA79281-4D43-4928-96F5-F8E7A717B625}" destId="{5BAA1E15-067F-4A97-9CEF-E106FD8CB387}" srcOrd="8" destOrd="0" presId="urn:microsoft.com/office/officeart/2005/8/layout/list1"/>
    <dgm:cxn modelId="{C35D5898-ECC0-43BF-B4DF-2DAD22562347}" type="presParOf" srcId="{5BAA1E15-067F-4A97-9CEF-E106FD8CB387}" destId="{40CD93B4-15CE-481B-A2EA-9E2B9EF7BFFF}" srcOrd="0" destOrd="0" presId="urn:microsoft.com/office/officeart/2005/8/layout/list1"/>
    <dgm:cxn modelId="{EAFB5EE9-DAB4-43DA-9E6B-B4AC996E4B6E}" type="presParOf" srcId="{5BAA1E15-067F-4A97-9CEF-E106FD8CB387}" destId="{7E8E7557-E591-47C3-AC06-A0F85B847914}" srcOrd="1" destOrd="0" presId="urn:microsoft.com/office/officeart/2005/8/layout/list1"/>
    <dgm:cxn modelId="{2CEC0C97-A1B8-4BDB-8566-2FF07E45075D}" type="presParOf" srcId="{ABA79281-4D43-4928-96F5-F8E7A717B625}" destId="{5BD9DA29-AD5B-4533-8690-607D154A4B02}" srcOrd="9" destOrd="0" presId="urn:microsoft.com/office/officeart/2005/8/layout/list1"/>
    <dgm:cxn modelId="{AA8785E5-C1F2-47B8-B438-580E14B6690E}" type="presParOf" srcId="{ABA79281-4D43-4928-96F5-F8E7A717B625}" destId="{09A7E0E9-025B-41AF-A1D8-6F54CD0D378A}" srcOrd="10" destOrd="0" presId="urn:microsoft.com/office/officeart/2005/8/layout/list1"/>
    <dgm:cxn modelId="{5FF2EDDF-FE0F-452D-897A-6E4165DCB329}" type="presParOf" srcId="{ABA79281-4D43-4928-96F5-F8E7A717B625}" destId="{DB466784-7DF4-4EFA-9C93-1EED63789A33}" srcOrd="11" destOrd="0" presId="urn:microsoft.com/office/officeart/2005/8/layout/list1"/>
    <dgm:cxn modelId="{A34A62FC-11B0-4BF8-B91C-FCAC3CA22955}" type="presParOf" srcId="{ABA79281-4D43-4928-96F5-F8E7A717B625}" destId="{E09FA7C0-2288-4FA3-8A31-B9C9C60E41DD}" srcOrd="12" destOrd="0" presId="urn:microsoft.com/office/officeart/2005/8/layout/list1"/>
    <dgm:cxn modelId="{608684D6-01F3-449F-B3EB-851EF3C70502}" type="presParOf" srcId="{E09FA7C0-2288-4FA3-8A31-B9C9C60E41DD}" destId="{D3ABC55C-08B4-4B9D-9D49-290E0898AF13}" srcOrd="0" destOrd="0" presId="urn:microsoft.com/office/officeart/2005/8/layout/list1"/>
    <dgm:cxn modelId="{43990CDA-D507-4EAC-BD3C-6E6E0CDB94F1}" type="presParOf" srcId="{E09FA7C0-2288-4FA3-8A31-B9C9C60E41DD}" destId="{FB845F04-E338-482B-9FA0-7E18B5522367}" srcOrd="1" destOrd="0" presId="urn:microsoft.com/office/officeart/2005/8/layout/list1"/>
    <dgm:cxn modelId="{6E0ACB06-B66C-4F5E-9122-9939CAB4F33A}" type="presParOf" srcId="{ABA79281-4D43-4928-96F5-F8E7A717B625}" destId="{4BB08526-2401-4858-91F7-F95D38CAE3A8}" srcOrd="13" destOrd="0" presId="urn:microsoft.com/office/officeart/2005/8/layout/list1"/>
    <dgm:cxn modelId="{329CAA72-6902-4426-8A7A-7B9630745D95}" type="presParOf" srcId="{ABA79281-4D43-4928-96F5-F8E7A717B625}" destId="{6CF294BE-C576-43A6-B77D-889A63574C9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1E1C7B-5C34-4D64-95F2-654D51489FD5}" type="doc">
      <dgm:prSet loTypeId="urn:microsoft.com/office/officeart/2008/layout/VerticalCurvedList" loCatId="list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F47037C0-CF69-448B-829C-0D1ECF616952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Размер предоставляемой льготы по налогу на прибыль НКО – 13,5%</a:t>
          </a:r>
          <a:endParaRPr lang="ru-RU" sz="20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240E1FAF-9207-47DA-913B-90868EE53B7F}" type="parTrans" cxnId="{68F7749C-D02E-4A66-A0F5-07BA617BCBB9}">
      <dgm:prSet/>
      <dgm:spPr/>
      <dgm:t>
        <a:bodyPr/>
        <a:lstStyle/>
        <a:p>
          <a:endParaRPr lang="ru-RU" sz="20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3DED34EC-7453-4A67-9DC8-3DC17561E042}" type="sibTrans" cxnId="{68F7749C-D02E-4A66-A0F5-07BA617BCBB9}">
      <dgm:prSet/>
      <dgm:spPr/>
      <dgm:t>
        <a:bodyPr/>
        <a:lstStyle/>
        <a:p>
          <a:endParaRPr lang="ru-RU" sz="20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C8127D33-81D6-43FA-A2E0-ED458423E3D5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22 социально ориентированные НКО размещаются на объектах государственного казенного имущества Свердловской области </a:t>
          </a:r>
          <a:endParaRPr lang="ru-RU" sz="20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43B6B4AE-4047-4135-8BDA-A3BBE8BA2C3C}" type="parTrans" cxnId="{8113C5A5-B5CE-408A-ACC7-172908046EA6}">
      <dgm:prSet/>
      <dgm:spPr/>
      <dgm:t>
        <a:bodyPr/>
        <a:lstStyle/>
        <a:p>
          <a:endParaRPr lang="ru-RU" sz="20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5FAAC7DF-A20F-41E5-94C6-7D9F90AEC3AF}" type="sibTrans" cxnId="{8113C5A5-B5CE-408A-ACC7-172908046EA6}">
      <dgm:prSet/>
      <dgm:spPr/>
      <dgm:t>
        <a:bodyPr/>
        <a:lstStyle/>
        <a:p>
          <a:endParaRPr lang="ru-RU" sz="20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44B24058-98A5-4375-BC19-C12F002EE09E}">
      <dgm:prSet custT="1"/>
      <dgm:spPr/>
      <dgm:t>
        <a:bodyPr/>
        <a:lstStyle/>
        <a:p>
          <a:r>
            <a:rPr lang="ru-RU" sz="20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Размер предоставляемой льготы по транспортному налогу для общественных организаций инвалидов – 35%</a:t>
          </a:r>
          <a:endParaRPr lang="ru-RU" sz="20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1E37D19A-5D99-4A8E-94C4-1D6230CEB29E}" type="parTrans" cxnId="{8BCCE512-53F0-4498-A444-069792199E29}">
      <dgm:prSet/>
      <dgm:spPr/>
      <dgm:t>
        <a:bodyPr/>
        <a:lstStyle/>
        <a:p>
          <a:endParaRPr lang="ru-RU" sz="20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1E96A2F0-063A-4934-9FAA-59DC0EB88192}" type="sibTrans" cxnId="{8BCCE512-53F0-4498-A444-069792199E29}">
      <dgm:prSet/>
      <dgm:spPr/>
      <dgm:t>
        <a:bodyPr/>
        <a:lstStyle/>
        <a:p>
          <a:endParaRPr lang="ru-RU" sz="20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36E0EA5C-E220-42F1-9227-00969B9BEB5D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Общее количество предоставленной площади на льготных условиях или в безвозмездное пользование социально ориентированным НКО, в том числе на конкурсной основе – 15 358,4 кв. метров</a:t>
          </a:r>
          <a:endParaRPr lang="ru-RU" sz="20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7BD64912-13D1-48D7-9F4A-00285B53CA90}" type="parTrans" cxnId="{E7CC5CE6-04CF-465C-819D-5953B43E553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902847-C801-4B96-B7E7-3A1F84AE77C0}" type="sibTrans" cxnId="{E7CC5CE6-04CF-465C-819D-5953B43E5533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58185D-129A-4420-8F74-25BDD48CA715}" type="pres">
      <dgm:prSet presAssocID="{361E1C7B-5C34-4D64-95F2-654D51489FD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49A3256-96F9-42A2-BF8B-CB7B8DE371D4}" type="pres">
      <dgm:prSet presAssocID="{361E1C7B-5C34-4D64-95F2-654D51489FD5}" presName="Name1" presStyleCnt="0"/>
      <dgm:spPr/>
      <dgm:t>
        <a:bodyPr/>
        <a:lstStyle/>
        <a:p>
          <a:endParaRPr lang="ru-RU"/>
        </a:p>
      </dgm:t>
    </dgm:pt>
    <dgm:pt modelId="{6749260E-0B17-4E9C-9DDC-C6FC5CB40756}" type="pres">
      <dgm:prSet presAssocID="{361E1C7B-5C34-4D64-95F2-654D51489FD5}" presName="cycle" presStyleCnt="0"/>
      <dgm:spPr/>
      <dgm:t>
        <a:bodyPr/>
        <a:lstStyle/>
        <a:p>
          <a:endParaRPr lang="ru-RU"/>
        </a:p>
      </dgm:t>
    </dgm:pt>
    <dgm:pt modelId="{746A7CD3-D623-44B4-9687-17FC51FF0C2A}" type="pres">
      <dgm:prSet presAssocID="{361E1C7B-5C34-4D64-95F2-654D51489FD5}" presName="srcNode" presStyleLbl="node1" presStyleIdx="0" presStyleCnt="4"/>
      <dgm:spPr/>
      <dgm:t>
        <a:bodyPr/>
        <a:lstStyle/>
        <a:p>
          <a:endParaRPr lang="ru-RU"/>
        </a:p>
      </dgm:t>
    </dgm:pt>
    <dgm:pt modelId="{A52E9A2B-D6CC-4C1B-942B-428A1072B7AB}" type="pres">
      <dgm:prSet presAssocID="{361E1C7B-5C34-4D64-95F2-654D51489FD5}" presName="conn" presStyleLbl="parChTrans1D2" presStyleIdx="0" presStyleCnt="1"/>
      <dgm:spPr/>
      <dgm:t>
        <a:bodyPr/>
        <a:lstStyle/>
        <a:p>
          <a:endParaRPr lang="ru-RU"/>
        </a:p>
      </dgm:t>
    </dgm:pt>
    <dgm:pt modelId="{9F7DA064-FF51-487B-9055-140F548C57E5}" type="pres">
      <dgm:prSet presAssocID="{361E1C7B-5C34-4D64-95F2-654D51489FD5}" presName="extraNode" presStyleLbl="node1" presStyleIdx="0" presStyleCnt="4"/>
      <dgm:spPr/>
      <dgm:t>
        <a:bodyPr/>
        <a:lstStyle/>
        <a:p>
          <a:endParaRPr lang="ru-RU"/>
        </a:p>
      </dgm:t>
    </dgm:pt>
    <dgm:pt modelId="{1A3BDB65-CBD5-4AE4-A35A-B185DF90FBD6}" type="pres">
      <dgm:prSet presAssocID="{361E1C7B-5C34-4D64-95F2-654D51489FD5}" presName="dstNode" presStyleLbl="node1" presStyleIdx="0" presStyleCnt="4"/>
      <dgm:spPr/>
      <dgm:t>
        <a:bodyPr/>
        <a:lstStyle/>
        <a:p>
          <a:endParaRPr lang="ru-RU"/>
        </a:p>
      </dgm:t>
    </dgm:pt>
    <dgm:pt modelId="{5D5CF728-A0EB-4FAE-99C1-DB29D47AA42E}" type="pres">
      <dgm:prSet presAssocID="{F47037C0-CF69-448B-829C-0D1ECF616952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2C1878-29DB-4266-8F69-DA36D3936E0A}" type="pres">
      <dgm:prSet presAssocID="{F47037C0-CF69-448B-829C-0D1ECF616952}" presName="accent_1" presStyleCnt="0"/>
      <dgm:spPr/>
      <dgm:t>
        <a:bodyPr/>
        <a:lstStyle/>
        <a:p>
          <a:endParaRPr lang="ru-RU"/>
        </a:p>
      </dgm:t>
    </dgm:pt>
    <dgm:pt modelId="{761AA7EB-9F03-4FF5-8966-9E2B38266A56}" type="pres">
      <dgm:prSet presAssocID="{F47037C0-CF69-448B-829C-0D1ECF616952}" presName="accentRepeatNode" presStyleLbl="solidFgAcc1" presStyleIdx="0" presStyleCnt="4"/>
      <dgm:spPr/>
      <dgm:t>
        <a:bodyPr/>
        <a:lstStyle/>
        <a:p>
          <a:endParaRPr lang="ru-RU"/>
        </a:p>
      </dgm:t>
    </dgm:pt>
    <dgm:pt modelId="{760DC2EA-7A18-40A4-92C5-A74B254CC72F}" type="pres">
      <dgm:prSet presAssocID="{44B24058-98A5-4375-BC19-C12F002EE09E}" presName="text_2" presStyleLbl="node1" presStyleIdx="1" presStyleCnt="4" custScaleY="116866" custLinFactNeighborX="-552" custLinFactNeighborY="-127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D96B7-67CD-45AA-9986-3F58A700F068}" type="pres">
      <dgm:prSet presAssocID="{44B24058-98A5-4375-BC19-C12F002EE09E}" presName="accent_2" presStyleCnt="0"/>
      <dgm:spPr/>
      <dgm:t>
        <a:bodyPr/>
        <a:lstStyle/>
        <a:p>
          <a:endParaRPr lang="ru-RU"/>
        </a:p>
      </dgm:t>
    </dgm:pt>
    <dgm:pt modelId="{1A37BD56-E415-4CEB-90E2-2B5D5817A2F4}" type="pres">
      <dgm:prSet presAssocID="{44B24058-98A5-4375-BC19-C12F002EE09E}" presName="accentRepeatNode" presStyleLbl="solidFgAcc1" presStyleIdx="1" presStyleCnt="4" custLinFactNeighborX="-11558" custLinFactNeighborY="-6907"/>
      <dgm:spPr/>
      <dgm:t>
        <a:bodyPr/>
        <a:lstStyle/>
        <a:p>
          <a:endParaRPr lang="ru-RU"/>
        </a:p>
      </dgm:t>
    </dgm:pt>
    <dgm:pt modelId="{9A32D10F-E5F3-4AE6-A995-EE09B04C4239}" type="pres">
      <dgm:prSet presAssocID="{C8127D33-81D6-43FA-A2E0-ED458423E3D5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21D3F0-E0B8-42E7-8389-3D80524B81D9}" type="pres">
      <dgm:prSet presAssocID="{C8127D33-81D6-43FA-A2E0-ED458423E3D5}" presName="accent_3" presStyleCnt="0"/>
      <dgm:spPr/>
      <dgm:t>
        <a:bodyPr/>
        <a:lstStyle/>
        <a:p>
          <a:endParaRPr lang="ru-RU"/>
        </a:p>
      </dgm:t>
    </dgm:pt>
    <dgm:pt modelId="{94AE4A91-FD76-4CBA-9DB0-FBB38955919E}" type="pres">
      <dgm:prSet presAssocID="{C8127D33-81D6-43FA-A2E0-ED458423E3D5}" presName="accentRepeatNode" presStyleLbl="solidFgAcc1" presStyleIdx="2" presStyleCnt="4"/>
      <dgm:spPr/>
      <dgm:t>
        <a:bodyPr/>
        <a:lstStyle/>
        <a:p>
          <a:endParaRPr lang="ru-RU"/>
        </a:p>
      </dgm:t>
    </dgm:pt>
    <dgm:pt modelId="{CA71CC2A-DA15-4EEB-93B5-C7ADBF788AB2}" type="pres">
      <dgm:prSet presAssocID="{36E0EA5C-E220-42F1-9227-00969B9BEB5D}" presName="text_4" presStyleLbl="node1" presStyleIdx="3" presStyleCnt="4" custScaleY="1342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09F4DC-63A5-428F-84D5-91B4920DD223}" type="pres">
      <dgm:prSet presAssocID="{36E0EA5C-E220-42F1-9227-00969B9BEB5D}" presName="accent_4" presStyleCnt="0"/>
      <dgm:spPr/>
      <dgm:t>
        <a:bodyPr/>
        <a:lstStyle/>
        <a:p>
          <a:endParaRPr lang="ru-RU"/>
        </a:p>
      </dgm:t>
    </dgm:pt>
    <dgm:pt modelId="{92967113-33A1-4FAB-8AAF-72CFE40A0265}" type="pres">
      <dgm:prSet presAssocID="{36E0EA5C-E220-42F1-9227-00969B9BEB5D}" presName="accentRepeatNode" presStyleLbl="solidFgAcc1" presStyleIdx="3" presStyleCnt="4"/>
      <dgm:spPr/>
      <dgm:t>
        <a:bodyPr/>
        <a:lstStyle/>
        <a:p>
          <a:endParaRPr lang="ru-RU"/>
        </a:p>
      </dgm:t>
    </dgm:pt>
  </dgm:ptLst>
  <dgm:cxnLst>
    <dgm:cxn modelId="{E7CC5CE6-04CF-465C-819D-5953B43E5533}" srcId="{361E1C7B-5C34-4D64-95F2-654D51489FD5}" destId="{36E0EA5C-E220-42F1-9227-00969B9BEB5D}" srcOrd="3" destOrd="0" parTransId="{7BD64912-13D1-48D7-9F4A-00285B53CA90}" sibTransId="{B7902847-C801-4B96-B7E7-3A1F84AE77C0}"/>
    <dgm:cxn modelId="{8AF1C81E-ED8F-4F30-8F7A-617BC396E557}" type="presOf" srcId="{3DED34EC-7453-4A67-9DC8-3DC17561E042}" destId="{A52E9A2B-D6CC-4C1B-942B-428A1072B7AB}" srcOrd="0" destOrd="0" presId="urn:microsoft.com/office/officeart/2008/layout/VerticalCurvedList"/>
    <dgm:cxn modelId="{80CCC941-4A88-45C2-AE50-2B2EDEC2368F}" type="presOf" srcId="{36E0EA5C-E220-42F1-9227-00969B9BEB5D}" destId="{CA71CC2A-DA15-4EEB-93B5-C7ADBF788AB2}" srcOrd="0" destOrd="0" presId="urn:microsoft.com/office/officeart/2008/layout/VerticalCurvedList"/>
    <dgm:cxn modelId="{8113C5A5-B5CE-408A-ACC7-172908046EA6}" srcId="{361E1C7B-5C34-4D64-95F2-654D51489FD5}" destId="{C8127D33-81D6-43FA-A2E0-ED458423E3D5}" srcOrd="2" destOrd="0" parTransId="{43B6B4AE-4047-4135-8BDA-A3BBE8BA2C3C}" sibTransId="{5FAAC7DF-A20F-41E5-94C6-7D9F90AEC3AF}"/>
    <dgm:cxn modelId="{871C3BCB-8B12-4711-82F5-8FC17B1F013F}" type="presOf" srcId="{44B24058-98A5-4375-BC19-C12F002EE09E}" destId="{760DC2EA-7A18-40A4-92C5-A74B254CC72F}" srcOrd="0" destOrd="0" presId="urn:microsoft.com/office/officeart/2008/layout/VerticalCurvedList"/>
    <dgm:cxn modelId="{BF074A82-AF17-4393-A904-4C229ED99AD6}" type="presOf" srcId="{C8127D33-81D6-43FA-A2E0-ED458423E3D5}" destId="{9A32D10F-E5F3-4AE6-A995-EE09B04C4239}" srcOrd="0" destOrd="0" presId="urn:microsoft.com/office/officeart/2008/layout/VerticalCurvedList"/>
    <dgm:cxn modelId="{7BD872CF-BD43-4BC3-9BC3-9A68B1F12866}" type="presOf" srcId="{361E1C7B-5C34-4D64-95F2-654D51489FD5}" destId="{FB58185D-129A-4420-8F74-25BDD48CA715}" srcOrd="0" destOrd="0" presId="urn:microsoft.com/office/officeart/2008/layout/VerticalCurvedList"/>
    <dgm:cxn modelId="{133C5F88-6038-4FC3-8EA2-7628DAE76D9A}" type="presOf" srcId="{F47037C0-CF69-448B-829C-0D1ECF616952}" destId="{5D5CF728-A0EB-4FAE-99C1-DB29D47AA42E}" srcOrd="0" destOrd="0" presId="urn:microsoft.com/office/officeart/2008/layout/VerticalCurvedList"/>
    <dgm:cxn modelId="{68F7749C-D02E-4A66-A0F5-07BA617BCBB9}" srcId="{361E1C7B-5C34-4D64-95F2-654D51489FD5}" destId="{F47037C0-CF69-448B-829C-0D1ECF616952}" srcOrd="0" destOrd="0" parTransId="{240E1FAF-9207-47DA-913B-90868EE53B7F}" sibTransId="{3DED34EC-7453-4A67-9DC8-3DC17561E042}"/>
    <dgm:cxn modelId="{8BCCE512-53F0-4498-A444-069792199E29}" srcId="{361E1C7B-5C34-4D64-95F2-654D51489FD5}" destId="{44B24058-98A5-4375-BC19-C12F002EE09E}" srcOrd="1" destOrd="0" parTransId="{1E37D19A-5D99-4A8E-94C4-1D6230CEB29E}" sibTransId="{1E96A2F0-063A-4934-9FAA-59DC0EB88192}"/>
    <dgm:cxn modelId="{1BE398CF-6D52-4045-9F64-3F07E0AC6AF9}" type="presParOf" srcId="{FB58185D-129A-4420-8F74-25BDD48CA715}" destId="{349A3256-96F9-42A2-BF8B-CB7B8DE371D4}" srcOrd="0" destOrd="0" presId="urn:microsoft.com/office/officeart/2008/layout/VerticalCurvedList"/>
    <dgm:cxn modelId="{496CFE7F-77A9-4A5F-99EB-AB8FE337CD8F}" type="presParOf" srcId="{349A3256-96F9-42A2-BF8B-CB7B8DE371D4}" destId="{6749260E-0B17-4E9C-9DDC-C6FC5CB40756}" srcOrd="0" destOrd="0" presId="urn:microsoft.com/office/officeart/2008/layout/VerticalCurvedList"/>
    <dgm:cxn modelId="{0E4DF08B-51AF-4412-A593-08D68EEA6D9D}" type="presParOf" srcId="{6749260E-0B17-4E9C-9DDC-C6FC5CB40756}" destId="{746A7CD3-D623-44B4-9687-17FC51FF0C2A}" srcOrd="0" destOrd="0" presId="urn:microsoft.com/office/officeart/2008/layout/VerticalCurvedList"/>
    <dgm:cxn modelId="{C9E42173-9893-41B5-8238-99F75F2A73F2}" type="presParOf" srcId="{6749260E-0B17-4E9C-9DDC-C6FC5CB40756}" destId="{A52E9A2B-D6CC-4C1B-942B-428A1072B7AB}" srcOrd="1" destOrd="0" presId="urn:microsoft.com/office/officeart/2008/layout/VerticalCurvedList"/>
    <dgm:cxn modelId="{F01A8A32-5109-4D4B-A755-5D966C5EB8BB}" type="presParOf" srcId="{6749260E-0B17-4E9C-9DDC-C6FC5CB40756}" destId="{9F7DA064-FF51-487B-9055-140F548C57E5}" srcOrd="2" destOrd="0" presId="urn:microsoft.com/office/officeart/2008/layout/VerticalCurvedList"/>
    <dgm:cxn modelId="{C65401E1-96FB-429C-AEB0-F5424796C4A7}" type="presParOf" srcId="{6749260E-0B17-4E9C-9DDC-C6FC5CB40756}" destId="{1A3BDB65-CBD5-4AE4-A35A-B185DF90FBD6}" srcOrd="3" destOrd="0" presId="urn:microsoft.com/office/officeart/2008/layout/VerticalCurvedList"/>
    <dgm:cxn modelId="{97C96B6E-A22E-47F2-B067-603C567B290C}" type="presParOf" srcId="{349A3256-96F9-42A2-BF8B-CB7B8DE371D4}" destId="{5D5CF728-A0EB-4FAE-99C1-DB29D47AA42E}" srcOrd="1" destOrd="0" presId="urn:microsoft.com/office/officeart/2008/layout/VerticalCurvedList"/>
    <dgm:cxn modelId="{06E43E2A-9064-4C48-ACE2-A1B44B9B052D}" type="presParOf" srcId="{349A3256-96F9-42A2-BF8B-CB7B8DE371D4}" destId="{3C2C1878-29DB-4266-8F69-DA36D3936E0A}" srcOrd="2" destOrd="0" presId="urn:microsoft.com/office/officeart/2008/layout/VerticalCurvedList"/>
    <dgm:cxn modelId="{618D9AB7-C395-46BA-8CCE-7A3225CCA321}" type="presParOf" srcId="{3C2C1878-29DB-4266-8F69-DA36D3936E0A}" destId="{761AA7EB-9F03-4FF5-8966-9E2B38266A56}" srcOrd="0" destOrd="0" presId="urn:microsoft.com/office/officeart/2008/layout/VerticalCurvedList"/>
    <dgm:cxn modelId="{DDCB8E0E-AC07-4B19-89F6-C95289ED7CA5}" type="presParOf" srcId="{349A3256-96F9-42A2-BF8B-CB7B8DE371D4}" destId="{760DC2EA-7A18-40A4-92C5-A74B254CC72F}" srcOrd="3" destOrd="0" presId="urn:microsoft.com/office/officeart/2008/layout/VerticalCurvedList"/>
    <dgm:cxn modelId="{DA1A6B44-A732-4440-9D19-A94B273813B2}" type="presParOf" srcId="{349A3256-96F9-42A2-BF8B-CB7B8DE371D4}" destId="{725D96B7-67CD-45AA-9986-3F58A700F068}" srcOrd="4" destOrd="0" presId="urn:microsoft.com/office/officeart/2008/layout/VerticalCurvedList"/>
    <dgm:cxn modelId="{6EF75D69-3EAA-4E02-83B8-ADB5FFF5836E}" type="presParOf" srcId="{725D96B7-67CD-45AA-9986-3F58A700F068}" destId="{1A37BD56-E415-4CEB-90E2-2B5D5817A2F4}" srcOrd="0" destOrd="0" presId="urn:microsoft.com/office/officeart/2008/layout/VerticalCurvedList"/>
    <dgm:cxn modelId="{78F69D23-D258-4165-BD5C-CB3691F754BA}" type="presParOf" srcId="{349A3256-96F9-42A2-BF8B-CB7B8DE371D4}" destId="{9A32D10F-E5F3-4AE6-A995-EE09B04C4239}" srcOrd="5" destOrd="0" presId="urn:microsoft.com/office/officeart/2008/layout/VerticalCurvedList"/>
    <dgm:cxn modelId="{605E5052-AADD-487A-91C4-C7A1A47E6463}" type="presParOf" srcId="{349A3256-96F9-42A2-BF8B-CB7B8DE371D4}" destId="{9A21D3F0-E0B8-42E7-8389-3D80524B81D9}" srcOrd="6" destOrd="0" presId="urn:microsoft.com/office/officeart/2008/layout/VerticalCurvedList"/>
    <dgm:cxn modelId="{804BD7CB-64EE-413E-A410-46AC50A840F5}" type="presParOf" srcId="{9A21D3F0-E0B8-42E7-8389-3D80524B81D9}" destId="{94AE4A91-FD76-4CBA-9DB0-FBB38955919E}" srcOrd="0" destOrd="0" presId="urn:microsoft.com/office/officeart/2008/layout/VerticalCurvedList"/>
    <dgm:cxn modelId="{1DAA238D-2FDC-459B-9E6C-82D092ED2B25}" type="presParOf" srcId="{349A3256-96F9-42A2-BF8B-CB7B8DE371D4}" destId="{CA71CC2A-DA15-4EEB-93B5-C7ADBF788AB2}" srcOrd="7" destOrd="0" presId="urn:microsoft.com/office/officeart/2008/layout/VerticalCurvedList"/>
    <dgm:cxn modelId="{B3FF09BB-774E-4004-9E49-D729177F27A7}" type="presParOf" srcId="{349A3256-96F9-42A2-BF8B-CB7B8DE371D4}" destId="{0E09F4DC-63A5-428F-84D5-91B4920DD223}" srcOrd="8" destOrd="0" presId="urn:microsoft.com/office/officeart/2008/layout/VerticalCurvedList"/>
    <dgm:cxn modelId="{0E2FD07D-939A-4A22-8533-5E8E49F60498}" type="presParOf" srcId="{0E09F4DC-63A5-428F-84D5-91B4920DD223}" destId="{92967113-33A1-4FAB-8AAF-72CFE40A026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1E1C7B-5C34-4D64-95F2-654D51489FD5}" type="doc">
      <dgm:prSet loTypeId="urn:microsoft.com/office/officeart/2008/layout/VerticalAccentList" loCatId="list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F47037C0-CF69-448B-829C-0D1ECF616952}">
      <dgm:prSet phldrT="[Текст]" custT="1"/>
      <dgm:spPr/>
      <dgm:t>
        <a:bodyPr anchor="ctr"/>
        <a:lstStyle/>
        <a:p>
          <a:r>
            <a:rPr lang="ru-RU" sz="24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Поддержка в актуальном состоянии рубрик по поддержке негосударственных организаций на официальных сайтах исполнительных органов государственной власти Свердловской области в сети «Интернет»</a:t>
          </a:r>
          <a:endParaRPr lang="ru-RU" sz="24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240E1FAF-9207-47DA-913B-90868EE53B7F}" type="parTrans" cxnId="{68F7749C-D02E-4A66-A0F5-07BA617BCBB9}">
      <dgm:prSet/>
      <dgm:spPr/>
      <dgm:t>
        <a:bodyPr/>
        <a:lstStyle/>
        <a:p>
          <a:endParaRPr lang="ru-RU" sz="24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3DED34EC-7453-4A67-9DC8-3DC17561E042}" type="sibTrans" cxnId="{68F7749C-D02E-4A66-A0F5-07BA617BCBB9}">
      <dgm:prSet/>
      <dgm:spPr/>
      <dgm:t>
        <a:bodyPr/>
        <a:lstStyle/>
        <a:p>
          <a:endParaRPr lang="ru-RU" sz="24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C8127D33-81D6-43FA-A2E0-ED458423E3D5}">
      <dgm:prSet phldrT="[Текст]" custT="1"/>
      <dgm:spPr/>
      <dgm:t>
        <a:bodyPr anchor="ctr"/>
        <a:lstStyle/>
        <a:p>
          <a:r>
            <a:rPr lang="ru-RU" sz="24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Содействие развитию кадрового потенциала негосударственных организаций, осуществляющих деятельность в социальной сфере</a:t>
          </a:r>
          <a:endParaRPr lang="ru-RU" sz="24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43B6B4AE-4047-4135-8BDA-A3BBE8BA2C3C}" type="parTrans" cxnId="{8113C5A5-B5CE-408A-ACC7-172908046EA6}">
      <dgm:prSet/>
      <dgm:spPr/>
      <dgm:t>
        <a:bodyPr/>
        <a:lstStyle/>
        <a:p>
          <a:endParaRPr lang="ru-RU" sz="24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5FAAC7DF-A20F-41E5-94C6-7D9F90AEC3AF}" type="sibTrans" cxnId="{8113C5A5-B5CE-408A-ACC7-172908046EA6}">
      <dgm:prSet/>
      <dgm:spPr/>
      <dgm:t>
        <a:bodyPr/>
        <a:lstStyle/>
        <a:p>
          <a:endParaRPr lang="ru-RU" sz="24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44B24058-98A5-4375-BC19-C12F002EE09E}">
      <dgm:prSet custT="1"/>
      <dgm:spPr/>
      <dgm:t>
        <a:bodyPr anchor="ctr"/>
        <a:lstStyle/>
        <a:p>
          <a:r>
            <a:rPr lang="ru-RU" sz="24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Анализ лучших практик в сфере обеспечения доступа негосударственных организаций к предоставлению услуг в социальной сфере</a:t>
          </a:r>
          <a:endParaRPr lang="ru-RU" sz="24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1E37D19A-5D99-4A8E-94C4-1D6230CEB29E}" type="parTrans" cxnId="{8BCCE512-53F0-4498-A444-069792199E29}">
      <dgm:prSet/>
      <dgm:spPr/>
      <dgm:t>
        <a:bodyPr/>
        <a:lstStyle/>
        <a:p>
          <a:endParaRPr lang="ru-RU" sz="24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1E96A2F0-063A-4934-9FAA-59DC0EB88192}" type="sibTrans" cxnId="{8BCCE512-53F0-4498-A444-069792199E29}">
      <dgm:prSet/>
      <dgm:spPr/>
      <dgm:t>
        <a:bodyPr/>
        <a:lstStyle/>
        <a:p>
          <a:endParaRPr lang="ru-RU" sz="24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ACAE9413-9A60-4132-9A7F-FD887F86AC5B}">
      <dgm:prSet custT="1"/>
      <dgm:spPr/>
      <dgm:t>
        <a:bodyPr anchor="ctr"/>
        <a:lstStyle/>
        <a:p>
          <a:r>
            <a:rPr lang="ru-RU" sz="24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Осуществление информационной поддержки деятельности негосударственных организаций, осуществляющих деятельность в социальной сфере, занимающихся добровольческой (благотворительной) деятельностью</a:t>
          </a:r>
          <a:endParaRPr lang="ru-RU" sz="24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F46EDCE0-0B78-4782-A347-00A85EA43572}" type="parTrans" cxnId="{47BD93DF-D760-41EF-A129-3A5005FF4C77}">
      <dgm:prSet/>
      <dgm:spPr/>
      <dgm:t>
        <a:bodyPr/>
        <a:lstStyle/>
        <a:p>
          <a:endParaRPr lang="ru-RU" sz="24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03264905-BAA8-4BE2-B187-CEB20D68BD33}" type="sibTrans" cxnId="{47BD93DF-D760-41EF-A129-3A5005FF4C77}">
      <dgm:prSet/>
      <dgm:spPr/>
      <dgm:t>
        <a:bodyPr/>
        <a:lstStyle/>
        <a:p>
          <a:endParaRPr lang="ru-RU" sz="2400" b="1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E8F5DC35-DF6C-4AA6-B709-7AC9A173CA8F}" type="pres">
      <dgm:prSet presAssocID="{361E1C7B-5C34-4D64-95F2-654D51489FD5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601B85C9-EA96-401B-8027-19AAA0511561}" type="pres">
      <dgm:prSet presAssocID="{F47037C0-CF69-448B-829C-0D1ECF616952}" presName="parenttextcomposite" presStyleCnt="0"/>
      <dgm:spPr/>
      <dgm:t>
        <a:bodyPr/>
        <a:lstStyle/>
        <a:p>
          <a:endParaRPr lang="ru-RU"/>
        </a:p>
      </dgm:t>
    </dgm:pt>
    <dgm:pt modelId="{2FCD5F39-89A9-4DD8-836F-CF4002E04AC0}" type="pres">
      <dgm:prSet presAssocID="{F47037C0-CF69-448B-829C-0D1ECF616952}" presName="parenttext" presStyleLbl="revTx" presStyleIdx="0" presStyleCnt="4" custScaleY="15109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3377D7-883D-41E4-BD96-D3010A28319A}" type="pres">
      <dgm:prSet presAssocID="{F47037C0-CF69-448B-829C-0D1ECF616952}" presName="parallelogramComposite" presStyleCnt="0"/>
      <dgm:spPr/>
      <dgm:t>
        <a:bodyPr/>
        <a:lstStyle/>
        <a:p>
          <a:endParaRPr lang="ru-RU"/>
        </a:p>
      </dgm:t>
    </dgm:pt>
    <dgm:pt modelId="{3A61F8F8-B23C-49AF-9CB4-232FE6FA9098}" type="pres">
      <dgm:prSet presAssocID="{F47037C0-CF69-448B-829C-0D1ECF616952}" presName="parallelogram1" presStyleLbl="alignNode1" presStyleIdx="0" presStyleCnt="28"/>
      <dgm:spPr/>
      <dgm:t>
        <a:bodyPr/>
        <a:lstStyle/>
        <a:p>
          <a:endParaRPr lang="ru-RU"/>
        </a:p>
      </dgm:t>
    </dgm:pt>
    <dgm:pt modelId="{F6452FD1-D6D7-4F95-83F4-97DAAC8A356F}" type="pres">
      <dgm:prSet presAssocID="{F47037C0-CF69-448B-829C-0D1ECF616952}" presName="parallelogram2" presStyleLbl="alignNode1" presStyleIdx="1" presStyleCnt="28"/>
      <dgm:spPr/>
      <dgm:t>
        <a:bodyPr/>
        <a:lstStyle/>
        <a:p>
          <a:endParaRPr lang="ru-RU"/>
        </a:p>
      </dgm:t>
    </dgm:pt>
    <dgm:pt modelId="{9BFE1E3C-EF00-4F65-88C0-26BB76E130D5}" type="pres">
      <dgm:prSet presAssocID="{F47037C0-CF69-448B-829C-0D1ECF616952}" presName="parallelogram3" presStyleLbl="alignNode1" presStyleIdx="2" presStyleCnt="28"/>
      <dgm:spPr/>
      <dgm:t>
        <a:bodyPr/>
        <a:lstStyle/>
        <a:p>
          <a:endParaRPr lang="ru-RU"/>
        </a:p>
      </dgm:t>
    </dgm:pt>
    <dgm:pt modelId="{FB105FBA-4E46-457C-96A0-BDDEB2174904}" type="pres">
      <dgm:prSet presAssocID="{F47037C0-CF69-448B-829C-0D1ECF616952}" presName="parallelogram4" presStyleLbl="alignNode1" presStyleIdx="3" presStyleCnt="28"/>
      <dgm:spPr/>
      <dgm:t>
        <a:bodyPr/>
        <a:lstStyle/>
        <a:p>
          <a:endParaRPr lang="ru-RU"/>
        </a:p>
      </dgm:t>
    </dgm:pt>
    <dgm:pt modelId="{40A63051-DF6A-4E5F-9953-FF38843A93E9}" type="pres">
      <dgm:prSet presAssocID="{F47037C0-CF69-448B-829C-0D1ECF616952}" presName="parallelogram5" presStyleLbl="alignNode1" presStyleIdx="4" presStyleCnt="28"/>
      <dgm:spPr/>
      <dgm:t>
        <a:bodyPr/>
        <a:lstStyle/>
        <a:p>
          <a:endParaRPr lang="ru-RU"/>
        </a:p>
      </dgm:t>
    </dgm:pt>
    <dgm:pt modelId="{A75ED4E8-EF69-468C-8E3D-CEC7D76C2CBE}" type="pres">
      <dgm:prSet presAssocID="{F47037C0-CF69-448B-829C-0D1ECF616952}" presName="parallelogram6" presStyleLbl="alignNode1" presStyleIdx="5" presStyleCnt="28"/>
      <dgm:spPr/>
      <dgm:t>
        <a:bodyPr/>
        <a:lstStyle/>
        <a:p>
          <a:endParaRPr lang="ru-RU"/>
        </a:p>
      </dgm:t>
    </dgm:pt>
    <dgm:pt modelId="{4913CCD3-53F6-41FA-AF41-6216AD06571E}" type="pres">
      <dgm:prSet presAssocID="{F47037C0-CF69-448B-829C-0D1ECF616952}" presName="parallelogram7" presStyleLbl="alignNode1" presStyleIdx="6" presStyleCnt="28"/>
      <dgm:spPr/>
      <dgm:t>
        <a:bodyPr/>
        <a:lstStyle/>
        <a:p>
          <a:endParaRPr lang="ru-RU"/>
        </a:p>
      </dgm:t>
    </dgm:pt>
    <dgm:pt modelId="{F080D41E-6B79-4C18-A1C3-48D4328C7435}" type="pres">
      <dgm:prSet presAssocID="{3DED34EC-7453-4A67-9DC8-3DC17561E042}" presName="sibTrans" presStyleCnt="0"/>
      <dgm:spPr/>
      <dgm:t>
        <a:bodyPr/>
        <a:lstStyle/>
        <a:p>
          <a:endParaRPr lang="ru-RU"/>
        </a:p>
      </dgm:t>
    </dgm:pt>
    <dgm:pt modelId="{6F9B9B4C-C8A9-4841-ABE9-89C9548798EE}" type="pres">
      <dgm:prSet presAssocID="{44B24058-98A5-4375-BC19-C12F002EE09E}" presName="parenttextcomposite" presStyleCnt="0"/>
      <dgm:spPr/>
      <dgm:t>
        <a:bodyPr/>
        <a:lstStyle/>
        <a:p>
          <a:endParaRPr lang="ru-RU"/>
        </a:p>
      </dgm:t>
    </dgm:pt>
    <dgm:pt modelId="{E47351BD-4FDD-4953-ADF3-A3118BBF3658}" type="pres">
      <dgm:prSet presAssocID="{44B24058-98A5-4375-BC19-C12F002EE09E}" presName="parenttext" presStyleLbl="revTx" presStyleIdx="1" presStyleCnt="4" custScaleY="12939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A83212-F5A5-45AA-8BEE-18C67C9AD81B}" type="pres">
      <dgm:prSet presAssocID="{44B24058-98A5-4375-BC19-C12F002EE09E}" presName="parallelogramComposite" presStyleCnt="0"/>
      <dgm:spPr/>
      <dgm:t>
        <a:bodyPr/>
        <a:lstStyle/>
        <a:p>
          <a:endParaRPr lang="ru-RU"/>
        </a:p>
      </dgm:t>
    </dgm:pt>
    <dgm:pt modelId="{A0D64C1D-4C9C-453B-A055-6416F03C5160}" type="pres">
      <dgm:prSet presAssocID="{44B24058-98A5-4375-BC19-C12F002EE09E}" presName="parallelogram1" presStyleLbl="alignNode1" presStyleIdx="7" presStyleCnt="28"/>
      <dgm:spPr/>
      <dgm:t>
        <a:bodyPr/>
        <a:lstStyle/>
        <a:p>
          <a:endParaRPr lang="ru-RU"/>
        </a:p>
      </dgm:t>
    </dgm:pt>
    <dgm:pt modelId="{7150BDB4-2502-4472-AFDA-974D740819B5}" type="pres">
      <dgm:prSet presAssocID="{44B24058-98A5-4375-BC19-C12F002EE09E}" presName="parallelogram2" presStyleLbl="alignNode1" presStyleIdx="8" presStyleCnt="28"/>
      <dgm:spPr/>
      <dgm:t>
        <a:bodyPr/>
        <a:lstStyle/>
        <a:p>
          <a:endParaRPr lang="ru-RU"/>
        </a:p>
      </dgm:t>
    </dgm:pt>
    <dgm:pt modelId="{898B9BB3-F7C6-4DF0-A888-F06A0EC950A9}" type="pres">
      <dgm:prSet presAssocID="{44B24058-98A5-4375-BC19-C12F002EE09E}" presName="parallelogram3" presStyleLbl="alignNode1" presStyleIdx="9" presStyleCnt="28"/>
      <dgm:spPr/>
      <dgm:t>
        <a:bodyPr/>
        <a:lstStyle/>
        <a:p>
          <a:endParaRPr lang="ru-RU"/>
        </a:p>
      </dgm:t>
    </dgm:pt>
    <dgm:pt modelId="{A65BA4F8-B2EF-4F79-8450-D183A7655F08}" type="pres">
      <dgm:prSet presAssocID="{44B24058-98A5-4375-BC19-C12F002EE09E}" presName="parallelogram4" presStyleLbl="alignNode1" presStyleIdx="10" presStyleCnt="28"/>
      <dgm:spPr/>
      <dgm:t>
        <a:bodyPr/>
        <a:lstStyle/>
        <a:p>
          <a:endParaRPr lang="ru-RU"/>
        </a:p>
      </dgm:t>
    </dgm:pt>
    <dgm:pt modelId="{B5348CBC-E79E-4499-B086-BBFE4C627ACF}" type="pres">
      <dgm:prSet presAssocID="{44B24058-98A5-4375-BC19-C12F002EE09E}" presName="parallelogram5" presStyleLbl="alignNode1" presStyleIdx="11" presStyleCnt="28"/>
      <dgm:spPr/>
      <dgm:t>
        <a:bodyPr/>
        <a:lstStyle/>
        <a:p>
          <a:endParaRPr lang="ru-RU"/>
        </a:p>
      </dgm:t>
    </dgm:pt>
    <dgm:pt modelId="{542CB2BB-B748-4F76-81F6-58A994FC80E0}" type="pres">
      <dgm:prSet presAssocID="{44B24058-98A5-4375-BC19-C12F002EE09E}" presName="parallelogram6" presStyleLbl="alignNode1" presStyleIdx="12" presStyleCnt="28"/>
      <dgm:spPr/>
      <dgm:t>
        <a:bodyPr/>
        <a:lstStyle/>
        <a:p>
          <a:endParaRPr lang="ru-RU"/>
        </a:p>
      </dgm:t>
    </dgm:pt>
    <dgm:pt modelId="{19C8DD0D-D325-47D2-8B7F-0DD6453DFC88}" type="pres">
      <dgm:prSet presAssocID="{44B24058-98A5-4375-BC19-C12F002EE09E}" presName="parallelogram7" presStyleLbl="alignNode1" presStyleIdx="13" presStyleCnt="28"/>
      <dgm:spPr/>
      <dgm:t>
        <a:bodyPr/>
        <a:lstStyle/>
        <a:p>
          <a:endParaRPr lang="ru-RU"/>
        </a:p>
      </dgm:t>
    </dgm:pt>
    <dgm:pt modelId="{34D0DA4D-3D1D-4A41-B5DA-B01D0B356BEF}" type="pres">
      <dgm:prSet presAssocID="{1E96A2F0-063A-4934-9FAA-59DC0EB88192}" presName="sibTrans" presStyleCnt="0"/>
      <dgm:spPr/>
      <dgm:t>
        <a:bodyPr/>
        <a:lstStyle/>
        <a:p>
          <a:endParaRPr lang="ru-RU"/>
        </a:p>
      </dgm:t>
    </dgm:pt>
    <dgm:pt modelId="{0B5354DF-1265-4B9F-B7F8-22CB8C5C23F8}" type="pres">
      <dgm:prSet presAssocID="{ACAE9413-9A60-4132-9A7F-FD887F86AC5B}" presName="parenttextcomposite" presStyleCnt="0"/>
      <dgm:spPr/>
      <dgm:t>
        <a:bodyPr/>
        <a:lstStyle/>
        <a:p>
          <a:endParaRPr lang="ru-RU"/>
        </a:p>
      </dgm:t>
    </dgm:pt>
    <dgm:pt modelId="{DFB2F767-5A29-4315-B065-B8F55102D1A8}" type="pres">
      <dgm:prSet presAssocID="{ACAE9413-9A60-4132-9A7F-FD887F86AC5B}" presName="parenttext" presStyleLbl="revTx" presStyleIdx="2" presStyleCnt="4" custScaleY="144709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6672AE-E5C9-48CA-AFB3-B8EA9B776CF6}" type="pres">
      <dgm:prSet presAssocID="{ACAE9413-9A60-4132-9A7F-FD887F86AC5B}" presName="parallelogramComposite" presStyleCnt="0"/>
      <dgm:spPr/>
      <dgm:t>
        <a:bodyPr/>
        <a:lstStyle/>
        <a:p>
          <a:endParaRPr lang="ru-RU"/>
        </a:p>
      </dgm:t>
    </dgm:pt>
    <dgm:pt modelId="{EF0FEFF8-28CD-424B-BF49-9AF2A578E92A}" type="pres">
      <dgm:prSet presAssocID="{ACAE9413-9A60-4132-9A7F-FD887F86AC5B}" presName="parallelogram1" presStyleLbl="alignNode1" presStyleIdx="14" presStyleCnt="28"/>
      <dgm:spPr/>
      <dgm:t>
        <a:bodyPr/>
        <a:lstStyle/>
        <a:p>
          <a:endParaRPr lang="ru-RU"/>
        </a:p>
      </dgm:t>
    </dgm:pt>
    <dgm:pt modelId="{88B28841-7637-4C7E-9381-A6FF7F3345A5}" type="pres">
      <dgm:prSet presAssocID="{ACAE9413-9A60-4132-9A7F-FD887F86AC5B}" presName="parallelogram2" presStyleLbl="alignNode1" presStyleIdx="15" presStyleCnt="28"/>
      <dgm:spPr/>
      <dgm:t>
        <a:bodyPr/>
        <a:lstStyle/>
        <a:p>
          <a:endParaRPr lang="ru-RU"/>
        </a:p>
      </dgm:t>
    </dgm:pt>
    <dgm:pt modelId="{75D0634B-F44B-4AD5-B82C-784237B8E816}" type="pres">
      <dgm:prSet presAssocID="{ACAE9413-9A60-4132-9A7F-FD887F86AC5B}" presName="parallelogram3" presStyleLbl="alignNode1" presStyleIdx="16" presStyleCnt="28"/>
      <dgm:spPr/>
      <dgm:t>
        <a:bodyPr/>
        <a:lstStyle/>
        <a:p>
          <a:endParaRPr lang="ru-RU"/>
        </a:p>
      </dgm:t>
    </dgm:pt>
    <dgm:pt modelId="{EB4CAAE9-EECD-482D-973F-51B137131FF9}" type="pres">
      <dgm:prSet presAssocID="{ACAE9413-9A60-4132-9A7F-FD887F86AC5B}" presName="parallelogram4" presStyleLbl="alignNode1" presStyleIdx="17" presStyleCnt="28"/>
      <dgm:spPr/>
      <dgm:t>
        <a:bodyPr/>
        <a:lstStyle/>
        <a:p>
          <a:endParaRPr lang="ru-RU"/>
        </a:p>
      </dgm:t>
    </dgm:pt>
    <dgm:pt modelId="{15881C87-E50A-4BB2-A24C-AA551FE3BF41}" type="pres">
      <dgm:prSet presAssocID="{ACAE9413-9A60-4132-9A7F-FD887F86AC5B}" presName="parallelogram5" presStyleLbl="alignNode1" presStyleIdx="18" presStyleCnt="28"/>
      <dgm:spPr/>
      <dgm:t>
        <a:bodyPr/>
        <a:lstStyle/>
        <a:p>
          <a:endParaRPr lang="ru-RU"/>
        </a:p>
      </dgm:t>
    </dgm:pt>
    <dgm:pt modelId="{77D3E332-A29B-4B8D-92CC-9EA84000E0C6}" type="pres">
      <dgm:prSet presAssocID="{ACAE9413-9A60-4132-9A7F-FD887F86AC5B}" presName="parallelogram6" presStyleLbl="alignNode1" presStyleIdx="19" presStyleCnt="28"/>
      <dgm:spPr/>
      <dgm:t>
        <a:bodyPr/>
        <a:lstStyle/>
        <a:p>
          <a:endParaRPr lang="ru-RU"/>
        </a:p>
      </dgm:t>
    </dgm:pt>
    <dgm:pt modelId="{482DD890-EBB9-4048-A37F-4CD5D9979249}" type="pres">
      <dgm:prSet presAssocID="{ACAE9413-9A60-4132-9A7F-FD887F86AC5B}" presName="parallelogram7" presStyleLbl="alignNode1" presStyleIdx="20" presStyleCnt="28"/>
      <dgm:spPr/>
      <dgm:t>
        <a:bodyPr/>
        <a:lstStyle/>
        <a:p>
          <a:endParaRPr lang="ru-RU"/>
        </a:p>
      </dgm:t>
    </dgm:pt>
    <dgm:pt modelId="{B675373C-769C-4D43-A123-C1BCA8F923EE}" type="pres">
      <dgm:prSet presAssocID="{03264905-BAA8-4BE2-B187-CEB20D68BD33}" presName="sibTrans" presStyleCnt="0"/>
      <dgm:spPr/>
      <dgm:t>
        <a:bodyPr/>
        <a:lstStyle/>
        <a:p>
          <a:endParaRPr lang="ru-RU"/>
        </a:p>
      </dgm:t>
    </dgm:pt>
    <dgm:pt modelId="{9FFA7F6F-59BD-47F8-9DC5-8DCD56499A64}" type="pres">
      <dgm:prSet presAssocID="{C8127D33-81D6-43FA-A2E0-ED458423E3D5}" presName="parenttextcomposite" presStyleCnt="0"/>
      <dgm:spPr/>
      <dgm:t>
        <a:bodyPr/>
        <a:lstStyle/>
        <a:p>
          <a:endParaRPr lang="ru-RU"/>
        </a:p>
      </dgm:t>
    </dgm:pt>
    <dgm:pt modelId="{3F05031F-63D2-446A-AA9F-B13948332343}" type="pres">
      <dgm:prSet presAssocID="{C8127D33-81D6-43FA-A2E0-ED458423E3D5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B77527-89F7-4DCC-AAE5-C3F5A68C5127}" type="pres">
      <dgm:prSet presAssocID="{C8127D33-81D6-43FA-A2E0-ED458423E3D5}" presName="parallelogramComposite" presStyleCnt="0"/>
      <dgm:spPr/>
      <dgm:t>
        <a:bodyPr/>
        <a:lstStyle/>
        <a:p>
          <a:endParaRPr lang="ru-RU"/>
        </a:p>
      </dgm:t>
    </dgm:pt>
    <dgm:pt modelId="{9CA4B768-D67A-4E00-B74C-3037DEC86E6B}" type="pres">
      <dgm:prSet presAssocID="{C8127D33-81D6-43FA-A2E0-ED458423E3D5}" presName="parallelogram1" presStyleLbl="alignNode1" presStyleIdx="21" presStyleCnt="28"/>
      <dgm:spPr/>
      <dgm:t>
        <a:bodyPr/>
        <a:lstStyle/>
        <a:p>
          <a:endParaRPr lang="ru-RU"/>
        </a:p>
      </dgm:t>
    </dgm:pt>
    <dgm:pt modelId="{4DFFFB5B-684D-4D80-BFA5-97F233EF6EB4}" type="pres">
      <dgm:prSet presAssocID="{C8127D33-81D6-43FA-A2E0-ED458423E3D5}" presName="parallelogram2" presStyleLbl="alignNode1" presStyleIdx="22" presStyleCnt="28"/>
      <dgm:spPr/>
      <dgm:t>
        <a:bodyPr/>
        <a:lstStyle/>
        <a:p>
          <a:endParaRPr lang="ru-RU"/>
        </a:p>
      </dgm:t>
    </dgm:pt>
    <dgm:pt modelId="{97EDF34A-2314-48F5-AC41-30059BB9D205}" type="pres">
      <dgm:prSet presAssocID="{C8127D33-81D6-43FA-A2E0-ED458423E3D5}" presName="parallelogram3" presStyleLbl="alignNode1" presStyleIdx="23" presStyleCnt="28"/>
      <dgm:spPr/>
      <dgm:t>
        <a:bodyPr/>
        <a:lstStyle/>
        <a:p>
          <a:endParaRPr lang="ru-RU"/>
        </a:p>
      </dgm:t>
    </dgm:pt>
    <dgm:pt modelId="{E2EC8E69-9122-4938-A105-BA2567A528DE}" type="pres">
      <dgm:prSet presAssocID="{C8127D33-81D6-43FA-A2E0-ED458423E3D5}" presName="parallelogram4" presStyleLbl="alignNode1" presStyleIdx="24" presStyleCnt="28"/>
      <dgm:spPr/>
      <dgm:t>
        <a:bodyPr/>
        <a:lstStyle/>
        <a:p>
          <a:endParaRPr lang="ru-RU"/>
        </a:p>
      </dgm:t>
    </dgm:pt>
    <dgm:pt modelId="{E1AC5AE3-14DA-429B-BF5D-ECC136CF88CD}" type="pres">
      <dgm:prSet presAssocID="{C8127D33-81D6-43FA-A2E0-ED458423E3D5}" presName="parallelogram5" presStyleLbl="alignNode1" presStyleIdx="25" presStyleCnt="28"/>
      <dgm:spPr/>
      <dgm:t>
        <a:bodyPr/>
        <a:lstStyle/>
        <a:p>
          <a:endParaRPr lang="ru-RU"/>
        </a:p>
      </dgm:t>
    </dgm:pt>
    <dgm:pt modelId="{7659B08E-9931-4D9F-912B-FBD9DD85DBA9}" type="pres">
      <dgm:prSet presAssocID="{C8127D33-81D6-43FA-A2E0-ED458423E3D5}" presName="parallelogram6" presStyleLbl="alignNode1" presStyleIdx="26" presStyleCnt="28"/>
      <dgm:spPr/>
      <dgm:t>
        <a:bodyPr/>
        <a:lstStyle/>
        <a:p>
          <a:endParaRPr lang="ru-RU"/>
        </a:p>
      </dgm:t>
    </dgm:pt>
    <dgm:pt modelId="{482E496D-9B7A-4BCF-9DE5-69453F4B7CC5}" type="pres">
      <dgm:prSet presAssocID="{C8127D33-81D6-43FA-A2E0-ED458423E3D5}" presName="parallelogram7" presStyleLbl="alignNode1" presStyleIdx="27" presStyleCnt="28"/>
      <dgm:spPr/>
      <dgm:t>
        <a:bodyPr/>
        <a:lstStyle/>
        <a:p>
          <a:endParaRPr lang="ru-RU"/>
        </a:p>
      </dgm:t>
    </dgm:pt>
  </dgm:ptLst>
  <dgm:cxnLst>
    <dgm:cxn modelId="{3B2DA974-5B20-47E8-A831-05E78BE011FA}" type="presOf" srcId="{361E1C7B-5C34-4D64-95F2-654D51489FD5}" destId="{E8F5DC35-DF6C-4AA6-B709-7AC9A173CA8F}" srcOrd="0" destOrd="0" presId="urn:microsoft.com/office/officeart/2008/layout/VerticalAccentList"/>
    <dgm:cxn modelId="{8BCCE512-53F0-4498-A444-069792199E29}" srcId="{361E1C7B-5C34-4D64-95F2-654D51489FD5}" destId="{44B24058-98A5-4375-BC19-C12F002EE09E}" srcOrd="1" destOrd="0" parTransId="{1E37D19A-5D99-4A8E-94C4-1D6230CEB29E}" sibTransId="{1E96A2F0-063A-4934-9FAA-59DC0EB88192}"/>
    <dgm:cxn modelId="{47BD93DF-D760-41EF-A129-3A5005FF4C77}" srcId="{361E1C7B-5C34-4D64-95F2-654D51489FD5}" destId="{ACAE9413-9A60-4132-9A7F-FD887F86AC5B}" srcOrd="2" destOrd="0" parTransId="{F46EDCE0-0B78-4782-A347-00A85EA43572}" sibTransId="{03264905-BAA8-4BE2-B187-CEB20D68BD33}"/>
    <dgm:cxn modelId="{5D7A3EF8-82BA-4AD5-9D0C-DA2EE533B68A}" type="presOf" srcId="{44B24058-98A5-4375-BC19-C12F002EE09E}" destId="{E47351BD-4FDD-4953-ADF3-A3118BBF3658}" srcOrd="0" destOrd="0" presId="urn:microsoft.com/office/officeart/2008/layout/VerticalAccentList"/>
    <dgm:cxn modelId="{80A831CE-73BA-4EF1-89BE-C2A4FFE65CBA}" type="presOf" srcId="{F47037C0-CF69-448B-829C-0D1ECF616952}" destId="{2FCD5F39-89A9-4DD8-836F-CF4002E04AC0}" srcOrd="0" destOrd="0" presId="urn:microsoft.com/office/officeart/2008/layout/VerticalAccentList"/>
    <dgm:cxn modelId="{5C0C42CE-52E4-447C-BB97-B23D3802E27A}" type="presOf" srcId="{C8127D33-81D6-43FA-A2E0-ED458423E3D5}" destId="{3F05031F-63D2-446A-AA9F-B13948332343}" srcOrd="0" destOrd="0" presId="urn:microsoft.com/office/officeart/2008/layout/VerticalAccentList"/>
    <dgm:cxn modelId="{6FFF7483-EC24-4C6D-B4B5-4D5AF32281DB}" type="presOf" srcId="{ACAE9413-9A60-4132-9A7F-FD887F86AC5B}" destId="{DFB2F767-5A29-4315-B065-B8F55102D1A8}" srcOrd="0" destOrd="0" presId="urn:microsoft.com/office/officeart/2008/layout/VerticalAccentList"/>
    <dgm:cxn modelId="{8113C5A5-B5CE-408A-ACC7-172908046EA6}" srcId="{361E1C7B-5C34-4D64-95F2-654D51489FD5}" destId="{C8127D33-81D6-43FA-A2E0-ED458423E3D5}" srcOrd="3" destOrd="0" parTransId="{43B6B4AE-4047-4135-8BDA-A3BBE8BA2C3C}" sibTransId="{5FAAC7DF-A20F-41E5-94C6-7D9F90AEC3AF}"/>
    <dgm:cxn modelId="{68F7749C-D02E-4A66-A0F5-07BA617BCBB9}" srcId="{361E1C7B-5C34-4D64-95F2-654D51489FD5}" destId="{F47037C0-CF69-448B-829C-0D1ECF616952}" srcOrd="0" destOrd="0" parTransId="{240E1FAF-9207-47DA-913B-90868EE53B7F}" sibTransId="{3DED34EC-7453-4A67-9DC8-3DC17561E042}"/>
    <dgm:cxn modelId="{83D3035B-C5D1-498C-999A-4622FAD8C361}" type="presParOf" srcId="{E8F5DC35-DF6C-4AA6-B709-7AC9A173CA8F}" destId="{601B85C9-EA96-401B-8027-19AAA0511561}" srcOrd="0" destOrd="0" presId="urn:microsoft.com/office/officeart/2008/layout/VerticalAccentList"/>
    <dgm:cxn modelId="{4DAEE9C3-3152-4AF8-89D4-3E1F87B2C3BD}" type="presParOf" srcId="{601B85C9-EA96-401B-8027-19AAA0511561}" destId="{2FCD5F39-89A9-4DD8-836F-CF4002E04AC0}" srcOrd="0" destOrd="0" presId="urn:microsoft.com/office/officeart/2008/layout/VerticalAccentList"/>
    <dgm:cxn modelId="{713775F6-3EF7-4B9B-B927-8EC6EE0BB68D}" type="presParOf" srcId="{E8F5DC35-DF6C-4AA6-B709-7AC9A173CA8F}" destId="{883377D7-883D-41E4-BD96-D3010A28319A}" srcOrd="1" destOrd="0" presId="urn:microsoft.com/office/officeart/2008/layout/VerticalAccentList"/>
    <dgm:cxn modelId="{54E5D3D1-75BF-48BB-85DF-9E9D3054674B}" type="presParOf" srcId="{883377D7-883D-41E4-BD96-D3010A28319A}" destId="{3A61F8F8-B23C-49AF-9CB4-232FE6FA9098}" srcOrd="0" destOrd="0" presId="urn:microsoft.com/office/officeart/2008/layout/VerticalAccentList"/>
    <dgm:cxn modelId="{A3014467-1E3C-43B0-8953-89E099BE0840}" type="presParOf" srcId="{883377D7-883D-41E4-BD96-D3010A28319A}" destId="{F6452FD1-D6D7-4F95-83F4-97DAAC8A356F}" srcOrd="1" destOrd="0" presId="urn:microsoft.com/office/officeart/2008/layout/VerticalAccentList"/>
    <dgm:cxn modelId="{6446C755-D9FE-44F9-9ADE-1C4DAD1CC5CE}" type="presParOf" srcId="{883377D7-883D-41E4-BD96-D3010A28319A}" destId="{9BFE1E3C-EF00-4F65-88C0-26BB76E130D5}" srcOrd="2" destOrd="0" presId="urn:microsoft.com/office/officeart/2008/layout/VerticalAccentList"/>
    <dgm:cxn modelId="{8197CC93-5E98-4188-9528-89CF928F77CE}" type="presParOf" srcId="{883377D7-883D-41E4-BD96-D3010A28319A}" destId="{FB105FBA-4E46-457C-96A0-BDDEB2174904}" srcOrd="3" destOrd="0" presId="urn:microsoft.com/office/officeart/2008/layout/VerticalAccentList"/>
    <dgm:cxn modelId="{85F3DA59-1324-457E-AC1D-97A838126862}" type="presParOf" srcId="{883377D7-883D-41E4-BD96-D3010A28319A}" destId="{40A63051-DF6A-4E5F-9953-FF38843A93E9}" srcOrd="4" destOrd="0" presId="urn:microsoft.com/office/officeart/2008/layout/VerticalAccentList"/>
    <dgm:cxn modelId="{35C85F2D-E029-4051-81E0-A9A85ACC9EB6}" type="presParOf" srcId="{883377D7-883D-41E4-BD96-D3010A28319A}" destId="{A75ED4E8-EF69-468C-8E3D-CEC7D76C2CBE}" srcOrd="5" destOrd="0" presId="urn:microsoft.com/office/officeart/2008/layout/VerticalAccentList"/>
    <dgm:cxn modelId="{1DF3CEDC-B19F-4792-B5D9-F1FB6BD47025}" type="presParOf" srcId="{883377D7-883D-41E4-BD96-D3010A28319A}" destId="{4913CCD3-53F6-41FA-AF41-6216AD06571E}" srcOrd="6" destOrd="0" presId="urn:microsoft.com/office/officeart/2008/layout/VerticalAccentList"/>
    <dgm:cxn modelId="{2F505E06-59A4-42F1-A3F1-8A1B8646CDA8}" type="presParOf" srcId="{E8F5DC35-DF6C-4AA6-B709-7AC9A173CA8F}" destId="{F080D41E-6B79-4C18-A1C3-48D4328C7435}" srcOrd="2" destOrd="0" presId="urn:microsoft.com/office/officeart/2008/layout/VerticalAccentList"/>
    <dgm:cxn modelId="{B2B49205-C4E8-4B8C-8528-BD75A05829EE}" type="presParOf" srcId="{E8F5DC35-DF6C-4AA6-B709-7AC9A173CA8F}" destId="{6F9B9B4C-C8A9-4841-ABE9-89C9548798EE}" srcOrd="3" destOrd="0" presId="urn:microsoft.com/office/officeart/2008/layout/VerticalAccentList"/>
    <dgm:cxn modelId="{208EC13F-44FD-4E39-8E21-F71CBF3E571A}" type="presParOf" srcId="{6F9B9B4C-C8A9-4841-ABE9-89C9548798EE}" destId="{E47351BD-4FDD-4953-ADF3-A3118BBF3658}" srcOrd="0" destOrd="0" presId="urn:microsoft.com/office/officeart/2008/layout/VerticalAccentList"/>
    <dgm:cxn modelId="{71A4BFD0-0DBC-48FB-A3FC-F95366B1A9C0}" type="presParOf" srcId="{E8F5DC35-DF6C-4AA6-B709-7AC9A173CA8F}" destId="{43A83212-F5A5-45AA-8BEE-18C67C9AD81B}" srcOrd="4" destOrd="0" presId="urn:microsoft.com/office/officeart/2008/layout/VerticalAccentList"/>
    <dgm:cxn modelId="{DA154DC3-51FA-47DC-B95A-941CB530D9BD}" type="presParOf" srcId="{43A83212-F5A5-45AA-8BEE-18C67C9AD81B}" destId="{A0D64C1D-4C9C-453B-A055-6416F03C5160}" srcOrd="0" destOrd="0" presId="urn:microsoft.com/office/officeart/2008/layout/VerticalAccentList"/>
    <dgm:cxn modelId="{C9A1EA34-476B-435E-B143-9CB8C77F22AF}" type="presParOf" srcId="{43A83212-F5A5-45AA-8BEE-18C67C9AD81B}" destId="{7150BDB4-2502-4472-AFDA-974D740819B5}" srcOrd="1" destOrd="0" presId="urn:microsoft.com/office/officeart/2008/layout/VerticalAccentList"/>
    <dgm:cxn modelId="{28DF033E-7EF9-4BBB-A83E-FA201D0B0FE1}" type="presParOf" srcId="{43A83212-F5A5-45AA-8BEE-18C67C9AD81B}" destId="{898B9BB3-F7C6-4DF0-A888-F06A0EC950A9}" srcOrd="2" destOrd="0" presId="urn:microsoft.com/office/officeart/2008/layout/VerticalAccentList"/>
    <dgm:cxn modelId="{B2F9645F-D402-493A-AFEA-A16F0B9DD24F}" type="presParOf" srcId="{43A83212-F5A5-45AA-8BEE-18C67C9AD81B}" destId="{A65BA4F8-B2EF-4F79-8450-D183A7655F08}" srcOrd="3" destOrd="0" presId="urn:microsoft.com/office/officeart/2008/layout/VerticalAccentList"/>
    <dgm:cxn modelId="{3EEF82B5-5BB6-464E-81F6-6F2FDFEA84F7}" type="presParOf" srcId="{43A83212-F5A5-45AA-8BEE-18C67C9AD81B}" destId="{B5348CBC-E79E-4499-B086-BBFE4C627ACF}" srcOrd="4" destOrd="0" presId="urn:microsoft.com/office/officeart/2008/layout/VerticalAccentList"/>
    <dgm:cxn modelId="{4FFD3691-6A8F-4816-A6F6-5B9E290ED17F}" type="presParOf" srcId="{43A83212-F5A5-45AA-8BEE-18C67C9AD81B}" destId="{542CB2BB-B748-4F76-81F6-58A994FC80E0}" srcOrd="5" destOrd="0" presId="urn:microsoft.com/office/officeart/2008/layout/VerticalAccentList"/>
    <dgm:cxn modelId="{60C6227F-1D87-429C-B388-9D634860CA44}" type="presParOf" srcId="{43A83212-F5A5-45AA-8BEE-18C67C9AD81B}" destId="{19C8DD0D-D325-47D2-8B7F-0DD6453DFC88}" srcOrd="6" destOrd="0" presId="urn:microsoft.com/office/officeart/2008/layout/VerticalAccentList"/>
    <dgm:cxn modelId="{799A6873-1408-45F9-AA1D-0C7E0722FDFE}" type="presParOf" srcId="{E8F5DC35-DF6C-4AA6-B709-7AC9A173CA8F}" destId="{34D0DA4D-3D1D-4A41-B5DA-B01D0B356BEF}" srcOrd="5" destOrd="0" presId="urn:microsoft.com/office/officeart/2008/layout/VerticalAccentList"/>
    <dgm:cxn modelId="{8240C302-61C3-40F8-854E-D9EF08FD5D5A}" type="presParOf" srcId="{E8F5DC35-DF6C-4AA6-B709-7AC9A173CA8F}" destId="{0B5354DF-1265-4B9F-B7F8-22CB8C5C23F8}" srcOrd="6" destOrd="0" presId="urn:microsoft.com/office/officeart/2008/layout/VerticalAccentList"/>
    <dgm:cxn modelId="{9D6EA397-6E61-4CD1-B289-B70E53E4E5EB}" type="presParOf" srcId="{0B5354DF-1265-4B9F-B7F8-22CB8C5C23F8}" destId="{DFB2F767-5A29-4315-B065-B8F55102D1A8}" srcOrd="0" destOrd="0" presId="urn:microsoft.com/office/officeart/2008/layout/VerticalAccentList"/>
    <dgm:cxn modelId="{52BA38D5-97DE-4177-AF38-BB4F6734549E}" type="presParOf" srcId="{E8F5DC35-DF6C-4AA6-B709-7AC9A173CA8F}" destId="{DB6672AE-E5C9-48CA-AFB3-B8EA9B776CF6}" srcOrd="7" destOrd="0" presId="urn:microsoft.com/office/officeart/2008/layout/VerticalAccentList"/>
    <dgm:cxn modelId="{9E8AAEC8-0DD4-49EF-AA87-9C318900C004}" type="presParOf" srcId="{DB6672AE-E5C9-48CA-AFB3-B8EA9B776CF6}" destId="{EF0FEFF8-28CD-424B-BF49-9AF2A578E92A}" srcOrd="0" destOrd="0" presId="urn:microsoft.com/office/officeart/2008/layout/VerticalAccentList"/>
    <dgm:cxn modelId="{87941F95-CDBD-452C-B7FE-CD4C5E2A80C2}" type="presParOf" srcId="{DB6672AE-E5C9-48CA-AFB3-B8EA9B776CF6}" destId="{88B28841-7637-4C7E-9381-A6FF7F3345A5}" srcOrd="1" destOrd="0" presId="urn:microsoft.com/office/officeart/2008/layout/VerticalAccentList"/>
    <dgm:cxn modelId="{B699B23E-F151-40D2-AF5C-D7D3DE434623}" type="presParOf" srcId="{DB6672AE-E5C9-48CA-AFB3-B8EA9B776CF6}" destId="{75D0634B-F44B-4AD5-B82C-784237B8E816}" srcOrd="2" destOrd="0" presId="urn:microsoft.com/office/officeart/2008/layout/VerticalAccentList"/>
    <dgm:cxn modelId="{A165BC42-F572-4CCA-8A25-DB5CB8C34567}" type="presParOf" srcId="{DB6672AE-E5C9-48CA-AFB3-B8EA9B776CF6}" destId="{EB4CAAE9-EECD-482D-973F-51B137131FF9}" srcOrd="3" destOrd="0" presId="urn:microsoft.com/office/officeart/2008/layout/VerticalAccentList"/>
    <dgm:cxn modelId="{EEAE1948-256F-42E7-8A31-B50D05B01E29}" type="presParOf" srcId="{DB6672AE-E5C9-48CA-AFB3-B8EA9B776CF6}" destId="{15881C87-E50A-4BB2-A24C-AA551FE3BF41}" srcOrd="4" destOrd="0" presId="urn:microsoft.com/office/officeart/2008/layout/VerticalAccentList"/>
    <dgm:cxn modelId="{B39ACCDD-C342-4FDD-AF1F-C82B0586B65C}" type="presParOf" srcId="{DB6672AE-E5C9-48CA-AFB3-B8EA9B776CF6}" destId="{77D3E332-A29B-4B8D-92CC-9EA84000E0C6}" srcOrd="5" destOrd="0" presId="urn:microsoft.com/office/officeart/2008/layout/VerticalAccentList"/>
    <dgm:cxn modelId="{204F15ED-D291-4270-A6EC-92A706D7371C}" type="presParOf" srcId="{DB6672AE-E5C9-48CA-AFB3-B8EA9B776CF6}" destId="{482DD890-EBB9-4048-A37F-4CD5D9979249}" srcOrd="6" destOrd="0" presId="urn:microsoft.com/office/officeart/2008/layout/VerticalAccentList"/>
    <dgm:cxn modelId="{DAC27353-BCC8-4F65-BE3A-A4846C978CB7}" type="presParOf" srcId="{E8F5DC35-DF6C-4AA6-B709-7AC9A173CA8F}" destId="{B675373C-769C-4D43-A123-C1BCA8F923EE}" srcOrd="8" destOrd="0" presId="urn:microsoft.com/office/officeart/2008/layout/VerticalAccentList"/>
    <dgm:cxn modelId="{A23B7043-4CF3-4D6B-B5A7-E268B1CF15D2}" type="presParOf" srcId="{E8F5DC35-DF6C-4AA6-B709-7AC9A173CA8F}" destId="{9FFA7F6F-59BD-47F8-9DC5-8DCD56499A64}" srcOrd="9" destOrd="0" presId="urn:microsoft.com/office/officeart/2008/layout/VerticalAccentList"/>
    <dgm:cxn modelId="{CDFF4DD5-5CC2-43D3-904D-89EF402809E1}" type="presParOf" srcId="{9FFA7F6F-59BD-47F8-9DC5-8DCD56499A64}" destId="{3F05031F-63D2-446A-AA9F-B13948332343}" srcOrd="0" destOrd="0" presId="urn:microsoft.com/office/officeart/2008/layout/VerticalAccentList"/>
    <dgm:cxn modelId="{AAF98C15-133C-40FC-823F-4F816351636C}" type="presParOf" srcId="{E8F5DC35-DF6C-4AA6-B709-7AC9A173CA8F}" destId="{95B77527-89F7-4DCC-AAE5-C3F5A68C5127}" srcOrd="10" destOrd="0" presId="urn:microsoft.com/office/officeart/2008/layout/VerticalAccentList"/>
    <dgm:cxn modelId="{2AFE6388-73E0-444F-AAF5-140D71828DC3}" type="presParOf" srcId="{95B77527-89F7-4DCC-AAE5-C3F5A68C5127}" destId="{9CA4B768-D67A-4E00-B74C-3037DEC86E6B}" srcOrd="0" destOrd="0" presId="urn:microsoft.com/office/officeart/2008/layout/VerticalAccentList"/>
    <dgm:cxn modelId="{8EE87AA7-40A7-477A-8998-EDED909E0674}" type="presParOf" srcId="{95B77527-89F7-4DCC-AAE5-C3F5A68C5127}" destId="{4DFFFB5B-684D-4D80-BFA5-97F233EF6EB4}" srcOrd="1" destOrd="0" presId="urn:microsoft.com/office/officeart/2008/layout/VerticalAccentList"/>
    <dgm:cxn modelId="{7C9139FA-04FB-4544-8289-B0EAB2379042}" type="presParOf" srcId="{95B77527-89F7-4DCC-AAE5-C3F5A68C5127}" destId="{97EDF34A-2314-48F5-AC41-30059BB9D205}" srcOrd="2" destOrd="0" presId="urn:microsoft.com/office/officeart/2008/layout/VerticalAccentList"/>
    <dgm:cxn modelId="{1F2EF731-A49E-476B-8E39-7CFEB33CA829}" type="presParOf" srcId="{95B77527-89F7-4DCC-AAE5-C3F5A68C5127}" destId="{E2EC8E69-9122-4938-A105-BA2567A528DE}" srcOrd="3" destOrd="0" presId="urn:microsoft.com/office/officeart/2008/layout/VerticalAccentList"/>
    <dgm:cxn modelId="{FEBAB903-D136-47A6-A51D-2F51651D8206}" type="presParOf" srcId="{95B77527-89F7-4DCC-AAE5-C3F5A68C5127}" destId="{E1AC5AE3-14DA-429B-BF5D-ECC136CF88CD}" srcOrd="4" destOrd="0" presId="urn:microsoft.com/office/officeart/2008/layout/VerticalAccentList"/>
    <dgm:cxn modelId="{4890D174-ADA2-466F-AD9A-4F84F333977B}" type="presParOf" srcId="{95B77527-89F7-4DCC-AAE5-C3F5A68C5127}" destId="{7659B08E-9931-4D9F-912B-FBD9DD85DBA9}" srcOrd="5" destOrd="0" presId="urn:microsoft.com/office/officeart/2008/layout/VerticalAccentList"/>
    <dgm:cxn modelId="{FA50918D-E768-4B21-9490-068097CE3516}" type="presParOf" srcId="{95B77527-89F7-4DCC-AAE5-C3F5A68C5127}" destId="{482E496D-9B7A-4BCF-9DE5-69453F4B7CC5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241D57D-09CB-443E-9EEC-95F23EB60E5A}" type="doc">
      <dgm:prSet loTypeId="urn:microsoft.com/office/officeart/2005/8/layout/list1" loCatId="list" qsTypeId="urn:microsoft.com/office/officeart/2005/8/quickstyle/3d1" qsCatId="3D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732171E8-9EB1-4050-8687-4A3DEA0DABCF}">
      <dgm:prSet phldrT="[Текст]" custT="1"/>
      <dgm:spPr/>
      <dgm:t>
        <a:bodyPr/>
        <a:lstStyle/>
        <a:p>
          <a:pPr>
            <a:spcBef>
              <a:spcPct val="0"/>
            </a:spcBef>
            <a:spcAft>
              <a:spcPts val="0"/>
            </a:spcAft>
          </a:pPr>
          <a:r>
            <a:rPr lang="ru-RU" sz="23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Создание условий для упрощения доступа негосударственных организаций к предоставлению услуг в сфере здравоохранения</a:t>
          </a:r>
        </a:p>
      </dgm:t>
    </dgm:pt>
    <dgm:pt modelId="{BEB92504-D9FD-449A-B608-F01FFB1E9506}" type="parTrans" cxnId="{DED07857-8DE4-4CEC-B1FC-3E666565F8D5}">
      <dgm:prSet/>
      <dgm:spPr/>
      <dgm:t>
        <a:bodyPr/>
        <a:lstStyle/>
        <a:p>
          <a:endParaRPr lang="ru-RU" sz="2300" b="1">
            <a:solidFill>
              <a:schemeClr val="tx1"/>
            </a:solidFill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7D4E255A-E578-4F14-A160-E1436BA27C41}" type="sibTrans" cxnId="{DED07857-8DE4-4CEC-B1FC-3E666565F8D5}">
      <dgm:prSet/>
      <dgm:spPr/>
      <dgm:t>
        <a:bodyPr/>
        <a:lstStyle/>
        <a:p>
          <a:endParaRPr lang="ru-RU" sz="2300" b="1">
            <a:solidFill>
              <a:schemeClr val="tx1"/>
            </a:solidFill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D9B7C399-DE09-4B74-A937-46CE3E910E2A}">
      <dgm:prSet phldrT="[Текст]" custT="1"/>
      <dgm:spPr/>
      <dgm:t>
        <a:bodyPr/>
        <a:lstStyle/>
        <a:p>
          <a:pPr>
            <a:spcBef>
              <a:spcPct val="0"/>
            </a:spcBef>
            <a:spcAft>
              <a:spcPts val="0"/>
            </a:spcAft>
          </a:pPr>
          <a:r>
            <a:rPr lang="ru-RU" sz="23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Реализация системы персонифицированного финансирования дополнительного образования детей на территории Свердловской области, в том числе при участии негосударственных организаций, осуществляющих деятельность в социальной сфере</a:t>
          </a:r>
        </a:p>
      </dgm:t>
    </dgm:pt>
    <dgm:pt modelId="{9414F55B-74D1-45E5-AA7C-6038A39173D9}" type="parTrans" cxnId="{4B5543C3-B818-41E4-82B3-FF6EF042FFB2}">
      <dgm:prSet/>
      <dgm:spPr/>
      <dgm:t>
        <a:bodyPr/>
        <a:lstStyle/>
        <a:p>
          <a:endParaRPr lang="ru-RU" sz="2300" b="1">
            <a:solidFill>
              <a:schemeClr val="tx1"/>
            </a:solidFill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2F4DE801-BDAE-400D-B07A-4B47FD29DEEC}" type="sibTrans" cxnId="{4B5543C3-B818-41E4-82B3-FF6EF042FFB2}">
      <dgm:prSet/>
      <dgm:spPr/>
      <dgm:t>
        <a:bodyPr/>
        <a:lstStyle/>
        <a:p>
          <a:endParaRPr lang="ru-RU" sz="2300" b="1">
            <a:solidFill>
              <a:schemeClr val="tx1"/>
            </a:solidFill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D1965E58-9467-4275-AFC6-2D898AA5A8E1}">
      <dgm:prSet phldrT="[Текст]" custT="1"/>
      <dgm:spPr/>
      <dgm:t>
        <a:bodyPr anchor="ctr"/>
        <a:lstStyle/>
        <a:p>
          <a:endParaRPr lang="ru-RU" sz="2300" b="1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AF50AF03-0DBA-42DE-8EA5-9C0C9C0220EA}" type="sibTrans" cxnId="{9D313548-07B5-41EA-8CF5-7E53F2A7C90E}">
      <dgm:prSet/>
      <dgm:spPr/>
      <dgm:t>
        <a:bodyPr/>
        <a:lstStyle/>
        <a:p>
          <a:endParaRPr lang="ru-RU" sz="2300" b="1">
            <a:solidFill>
              <a:schemeClr val="tx1"/>
            </a:solidFill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7941C9C4-EA4D-4293-B627-A7973829DA87}" type="parTrans" cxnId="{9D313548-07B5-41EA-8CF5-7E53F2A7C90E}">
      <dgm:prSet/>
      <dgm:spPr/>
      <dgm:t>
        <a:bodyPr/>
        <a:lstStyle/>
        <a:p>
          <a:endParaRPr lang="ru-RU" sz="2300" b="1">
            <a:solidFill>
              <a:schemeClr val="tx1"/>
            </a:solidFill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F70107C8-4CBF-4D2E-95C0-2382B214ADD2}">
      <dgm:prSet phldrT="[Текст]" custT="1"/>
      <dgm:spPr/>
      <dgm:t>
        <a:bodyPr/>
        <a:lstStyle/>
        <a:p>
          <a:pPr>
            <a:spcBef>
              <a:spcPct val="0"/>
            </a:spcBef>
            <a:spcAft>
              <a:spcPts val="0"/>
            </a:spcAft>
          </a:pPr>
          <a:endParaRPr lang="ru-RU" sz="2300" b="1" dirty="0" smtClean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gm:t>
    </dgm:pt>
    <dgm:pt modelId="{87C68781-8869-4353-B1D2-E4C4A963FB82}" type="parTrans" cxnId="{81798412-3E8E-4FF4-ABF2-447274533757}">
      <dgm:prSet/>
      <dgm:spPr/>
      <dgm:t>
        <a:bodyPr/>
        <a:lstStyle/>
        <a:p>
          <a:endParaRPr lang="ru-RU" sz="23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1CBF24-3A2D-417C-8499-946AFF3B8886}" type="sibTrans" cxnId="{81798412-3E8E-4FF4-ABF2-447274533757}">
      <dgm:prSet/>
      <dgm:spPr/>
      <dgm:t>
        <a:bodyPr/>
        <a:lstStyle/>
        <a:p>
          <a:endParaRPr lang="ru-RU" sz="23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8FABD4-D7E5-48B5-8953-1FD66DDF318A}" type="pres">
      <dgm:prSet presAssocID="{4241D57D-09CB-443E-9EEC-95F23EB60E5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73829D3-D527-4B0F-B48C-1263F12C1C70}" type="pres">
      <dgm:prSet presAssocID="{D1965E58-9467-4275-AFC6-2D898AA5A8E1}" presName="parentLin" presStyleCnt="0"/>
      <dgm:spPr/>
      <dgm:t>
        <a:bodyPr/>
        <a:lstStyle/>
        <a:p>
          <a:endParaRPr lang="ru-RU"/>
        </a:p>
      </dgm:t>
    </dgm:pt>
    <dgm:pt modelId="{838AFE4A-41F6-4BE0-9BA9-0FF74041A0C0}" type="pres">
      <dgm:prSet presAssocID="{D1965E58-9467-4275-AFC6-2D898AA5A8E1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454759F2-9510-4DAB-83FC-2EE188FE2EDC}" type="pres">
      <dgm:prSet presAssocID="{D1965E58-9467-4275-AFC6-2D898AA5A8E1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6454AD-6A11-45B2-9C9E-D2C3F0131756}" type="pres">
      <dgm:prSet presAssocID="{D1965E58-9467-4275-AFC6-2D898AA5A8E1}" presName="negativeSpace" presStyleCnt="0"/>
      <dgm:spPr/>
      <dgm:t>
        <a:bodyPr/>
        <a:lstStyle/>
        <a:p>
          <a:endParaRPr lang="ru-RU"/>
        </a:p>
      </dgm:t>
    </dgm:pt>
    <dgm:pt modelId="{CE0477BB-324E-4E3D-9FD6-A1EBB994B8FB}" type="pres">
      <dgm:prSet presAssocID="{D1965E58-9467-4275-AFC6-2D898AA5A8E1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CEE380-5B14-4407-89F0-823CB4A78639}" type="pres">
      <dgm:prSet presAssocID="{AF50AF03-0DBA-42DE-8EA5-9C0C9C0220EA}" presName="spaceBetweenRectangles" presStyleCnt="0"/>
      <dgm:spPr/>
      <dgm:t>
        <a:bodyPr/>
        <a:lstStyle/>
        <a:p>
          <a:endParaRPr lang="ru-RU"/>
        </a:p>
      </dgm:t>
    </dgm:pt>
    <dgm:pt modelId="{195BC408-A368-4432-AF9C-E538D481F472}" type="pres">
      <dgm:prSet presAssocID="{F70107C8-4CBF-4D2E-95C0-2382B214ADD2}" presName="parentLin" presStyleCnt="0"/>
      <dgm:spPr/>
      <dgm:t>
        <a:bodyPr/>
        <a:lstStyle/>
        <a:p>
          <a:endParaRPr lang="ru-RU"/>
        </a:p>
      </dgm:t>
    </dgm:pt>
    <dgm:pt modelId="{11CF11A7-C7D6-41C7-8A11-AA72F2873520}" type="pres">
      <dgm:prSet presAssocID="{F70107C8-4CBF-4D2E-95C0-2382B214ADD2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EC5AF289-0E9B-475C-AFF1-7496932EDEB5}" type="pres">
      <dgm:prSet presAssocID="{F70107C8-4CBF-4D2E-95C0-2382B214ADD2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724421-27F2-4FF5-8448-4A2FCDE9DC91}" type="pres">
      <dgm:prSet presAssocID="{F70107C8-4CBF-4D2E-95C0-2382B214ADD2}" presName="negativeSpace" presStyleCnt="0"/>
      <dgm:spPr/>
      <dgm:t>
        <a:bodyPr/>
        <a:lstStyle/>
        <a:p>
          <a:endParaRPr lang="ru-RU"/>
        </a:p>
      </dgm:t>
    </dgm:pt>
    <dgm:pt modelId="{DAAC87DA-035D-43A8-A183-98D5820DE101}" type="pres">
      <dgm:prSet presAssocID="{F70107C8-4CBF-4D2E-95C0-2382B214ADD2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798412-3E8E-4FF4-ABF2-447274533757}" srcId="{4241D57D-09CB-443E-9EEC-95F23EB60E5A}" destId="{F70107C8-4CBF-4D2E-95C0-2382B214ADD2}" srcOrd="1" destOrd="0" parTransId="{87C68781-8869-4353-B1D2-E4C4A963FB82}" sibTransId="{A31CBF24-3A2D-417C-8499-946AFF3B8886}"/>
    <dgm:cxn modelId="{4B5543C3-B818-41E4-82B3-FF6EF042FFB2}" srcId="{F70107C8-4CBF-4D2E-95C0-2382B214ADD2}" destId="{D9B7C399-DE09-4B74-A937-46CE3E910E2A}" srcOrd="0" destOrd="0" parTransId="{9414F55B-74D1-45E5-AA7C-6038A39173D9}" sibTransId="{2F4DE801-BDAE-400D-B07A-4B47FD29DEEC}"/>
    <dgm:cxn modelId="{2804D091-E100-4C4B-B098-86C01861F987}" type="presOf" srcId="{D1965E58-9467-4275-AFC6-2D898AA5A8E1}" destId="{454759F2-9510-4DAB-83FC-2EE188FE2EDC}" srcOrd="1" destOrd="0" presId="urn:microsoft.com/office/officeart/2005/8/layout/list1"/>
    <dgm:cxn modelId="{4AA7DD7E-DCDD-40FD-8821-9C5220D82A82}" type="presOf" srcId="{F70107C8-4CBF-4D2E-95C0-2382B214ADD2}" destId="{EC5AF289-0E9B-475C-AFF1-7496932EDEB5}" srcOrd="1" destOrd="0" presId="urn:microsoft.com/office/officeart/2005/8/layout/list1"/>
    <dgm:cxn modelId="{05B220EA-2902-4705-BBC2-90E96A7C98D4}" type="presOf" srcId="{D9B7C399-DE09-4B74-A937-46CE3E910E2A}" destId="{DAAC87DA-035D-43A8-A183-98D5820DE101}" srcOrd="0" destOrd="0" presId="urn:microsoft.com/office/officeart/2005/8/layout/list1"/>
    <dgm:cxn modelId="{26DE05E0-E60B-4079-89BB-7D484B361F3F}" type="presOf" srcId="{4241D57D-09CB-443E-9EEC-95F23EB60E5A}" destId="{448FABD4-D7E5-48B5-8953-1FD66DDF318A}" srcOrd="0" destOrd="0" presId="urn:microsoft.com/office/officeart/2005/8/layout/list1"/>
    <dgm:cxn modelId="{0E02D4FA-E224-4B50-A6B3-F54222CB0B14}" type="presOf" srcId="{F70107C8-4CBF-4D2E-95C0-2382B214ADD2}" destId="{11CF11A7-C7D6-41C7-8A11-AA72F2873520}" srcOrd="0" destOrd="0" presId="urn:microsoft.com/office/officeart/2005/8/layout/list1"/>
    <dgm:cxn modelId="{DED07857-8DE4-4CEC-B1FC-3E666565F8D5}" srcId="{D1965E58-9467-4275-AFC6-2D898AA5A8E1}" destId="{732171E8-9EB1-4050-8687-4A3DEA0DABCF}" srcOrd="0" destOrd="0" parTransId="{BEB92504-D9FD-449A-B608-F01FFB1E9506}" sibTransId="{7D4E255A-E578-4F14-A160-E1436BA27C41}"/>
    <dgm:cxn modelId="{26AC41F8-22E1-48AA-9875-B1F998B0FEF7}" type="presOf" srcId="{732171E8-9EB1-4050-8687-4A3DEA0DABCF}" destId="{CE0477BB-324E-4E3D-9FD6-A1EBB994B8FB}" srcOrd="0" destOrd="0" presId="urn:microsoft.com/office/officeart/2005/8/layout/list1"/>
    <dgm:cxn modelId="{9D313548-07B5-41EA-8CF5-7E53F2A7C90E}" srcId="{4241D57D-09CB-443E-9EEC-95F23EB60E5A}" destId="{D1965E58-9467-4275-AFC6-2D898AA5A8E1}" srcOrd="0" destOrd="0" parTransId="{7941C9C4-EA4D-4293-B627-A7973829DA87}" sibTransId="{AF50AF03-0DBA-42DE-8EA5-9C0C9C0220EA}"/>
    <dgm:cxn modelId="{F7F21050-1C7C-40A7-B643-36F2667990ED}" type="presOf" srcId="{D1965E58-9467-4275-AFC6-2D898AA5A8E1}" destId="{838AFE4A-41F6-4BE0-9BA9-0FF74041A0C0}" srcOrd="0" destOrd="0" presId="urn:microsoft.com/office/officeart/2005/8/layout/list1"/>
    <dgm:cxn modelId="{3724689E-E1A0-47F3-9E19-F68E4D45894C}" type="presParOf" srcId="{448FABD4-D7E5-48B5-8953-1FD66DDF318A}" destId="{273829D3-D527-4B0F-B48C-1263F12C1C70}" srcOrd="0" destOrd="0" presId="urn:microsoft.com/office/officeart/2005/8/layout/list1"/>
    <dgm:cxn modelId="{1BF812F4-1727-405F-BB6F-BE255154666F}" type="presParOf" srcId="{273829D3-D527-4B0F-B48C-1263F12C1C70}" destId="{838AFE4A-41F6-4BE0-9BA9-0FF74041A0C0}" srcOrd="0" destOrd="0" presId="urn:microsoft.com/office/officeart/2005/8/layout/list1"/>
    <dgm:cxn modelId="{E16569D4-8BF5-4105-8D80-822A6909ACCF}" type="presParOf" srcId="{273829D3-D527-4B0F-B48C-1263F12C1C70}" destId="{454759F2-9510-4DAB-83FC-2EE188FE2EDC}" srcOrd="1" destOrd="0" presId="urn:microsoft.com/office/officeart/2005/8/layout/list1"/>
    <dgm:cxn modelId="{11849198-6758-459A-A8E4-C5C9D294A4FA}" type="presParOf" srcId="{448FABD4-D7E5-48B5-8953-1FD66DDF318A}" destId="{976454AD-6A11-45B2-9C9E-D2C3F0131756}" srcOrd="1" destOrd="0" presId="urn:microsoft.com/office/officeart/2005/8/layout/list1"/>
    <dgm:cxn modelId="{543C045F-1C0D-46CF-98FA-2CDEEC5E1911}" type="presParOf" srcId="{448FABD4-D7E5-48B5-8953-1FD66DDF318A}" destId="{CE0477BB-324E-4E3D-9FD6-A1EBB994B8FB}" srcOrd="2" destOrd="0" presId="urn:microsoft.com/office/officeart/2005/8/layout/list1"/>
    <dgm:cxn modelId="{78C20256-2E17-4E2B-AE87-43EA4A3728D4}" type="presParOf" srcId="{448FABD4-D7E5-48B5-8953-1FD66DDF318A}" destId="{8ECEE380-5B14-4407-89F0-823CB4A78639}" srcOrd="3" destOrd="0" presId="urn:microsoft.com/office/officeart/2005/8/layout/list1"/>
    <dgm:cxn modelId="{ADD20A15-AB96-4FFC-88EE-6522E8D881BD}" type="presParOf" srcId="{448FABD4-D7E5-48B5-8953-1FD66DDF318A}" destId="{195BC408-A368-4432-AF9C-E538D481F472}" srcOrd="4" destOrd="0" presId="urn:microsoft.com/office/officeart/2005/8/layout/list1"/>
    <dgm:cxn modelId="{67106EAC-222E-4284-B73E-654A44313825}" type="presParOf" srcId="{195BC408-A368-4432-AF9C-E538D481F472}" destId="{11CF11A7-C7D6-41C7-8A11-AA72F2873520}" srcOrd="0" destOrd="0" presId="urn:microsoft.com/office/officeart/2005/8/layout/list1"/>
    <dgm:cxn modelId="{A3030EEA-389F-4446-9786-598ACD8F14EB}" type="presParOf" srcId="{195BC408-A368-4432-AF9C-E538D481F472}" destId="{EC5AF289-0E9B-475C-AFF1-7496932EDEB5}" srcOrd="1" destOrd="0" presId="urn:microsoft.com/office/officeart/2005/8/layout/list1"/>
    <dgm:cxn modelId="{34A935AE-08DD-4809-9B57-50A6B4D0BC26}" type="presParOf" srcId="{448FABD4-D7E5-48B5-8953-1FD66DDF318A}" destId="{35724421-27F2-4FF5-8448-4A2FCDE9DC91}" srcOrd="5" destOrd="0" presId="urn:microsoft.com/office/officeart/2005/8/layout/list1"/>
    <dgm:cxn modelId="{125CD5D8-2091-4B03-B63C-D82C2A4DDAAE}" type="presParOf" srcId="{448FABD4-D7E5-48B5-8953-1FD66DDF318A}" destId="{DAAC87DA-035D-43A8-A183-98D5820DE10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5EF650-0325-42DF-BEE2-290A3D3D6F34}">
      <dsp:nvSpPr>
        <dsp:cNvPr id="0" name=""/>
        <dsp:cNvSpPr/>
      </dsp:nvSpPr>
      <dsp:spPr>
        <a:xfrm>
          <a:off x="0" y="228838"/>
          <a:ext cx="10729190" cy="604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071EED-D720-4D58-A28C-11A953A6A59D}">
      <dsp:nvSpPr>
        <dsp:cNvPr id="0" name=""/>
        <dsp:cNvSpPr/>
      </dsp:nvSpPr>
      <dsp:spPr>
        <a:xfrm>
          <a:off x="536459" y="27991"/>
          <a:ext cx="10106189" cy="5550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Послание Президента Российской Федерации Федеральному Собранию Российской Федерации от 3 декабря 2015 года</a:t>
          </a:r>
          <a:endParaRPr lang="ru-RU" sz="19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563556" y="55088"/>
        <a:ext cx="10051995" cy="500892"/>
      </dsp:txXfrm>
    </dsp:sp>
    <dsp:sp modelId="{20ADCBD1-1BF5-40C6-BCB4-4CB0F90173E0}">
      <dsp:nvSpPr>
        <dsp:cNvPr id="0" name=""/>
        <dsp:cNvSpPr/>
      </dsp:nvSpPr>
      <dsp:spPr>
        <a:xfrm>
          <a:off x="0" y="1950016"/>
          <a:ext cx="10729190" cy="604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4DCF4C-36C0-4B71-83B2-DAD5EC41C72F}">
      <dsp:nvSpPr>
        <dsp:cNvPr id="0" name=""/>
        <dsp:cNvSpPr/>
      </dsp:nvSpPr>
      <dsp:spPr>
        <a:xfrm>
          <a:off x="510789" y="963238"/>
          <a:ext cx="10215772" cy="134101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Комплекс мер по обеспечению поэтапного доступа негосударственных организаций, осуществляющих деятельность в социальной сфере, к бюджетным средствам, выделяемым на предоставление социальных услуг населению, на 2021-2024 годы, утвержденный Заместителем Председателя Правительства Российской Федерации Т.А. Голиковой от 11.12.2020 № 11826п-П44</a:t>
          </a:r>
          <a:endParaRPr lang="ru-RU" sz="19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576252" y="1028701"/>
        <a:ext cx="10084846" cy="1210092"/>
      </dsp:txXfrm>
    </dsp:sp>
    <dsp:sp modelId="{09A7E0E9-025B-41AF-A1D8-6F54CD0D378A}">
      <dsp:nvSpPr>
        <dsp:cNvPr id="0" name=""/>
        <dsp:cNvSpPr/>
      </dsp:nvSpPr>
      <dsp:spPr>
        <a:xfrm>
          <a:off x="0" y="3645703"/>
          <a:ext cx="10729190" cy="604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8E7557-E591-47C3-AC06-A0F85B847914}">
      <dsp:nvSpPr>
        <dsp:cNvPr id="0" name=""/>
        <dsp:cNvSpPr/>
      </dsp:nvSpPr>
      <dsp:spPr>
        <a:xfrm>
          <a:off x="510789" y="2684416"/>
          <a:ext cx="10215772" cy="131552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Распоряжение Правительства Свердловской области от 01.08.2016 № 697-РП </a:t>
          </a:r>
          <a:br>
            <a:rPr lang="ru-RU" sz="19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</a:br>
          <a:r>
            <a:rPr lang="ru-RU" sz="19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«Об организации в Свердловской области доступа социально ориентированных некоммерческих организаций, осуществляющих деятельность в социальной сфере, </a:t>
          </a:r>
          <a:br>
            <a:rPr lang="ru-RU" sz="19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</a:br>
          <a:r>
            <a:rPr lang="ru-RU" sz="19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к бюджетным средствам, выделяемым на предоставление социальных услуг населению»</a:t>
          </a:r>
          <a:endParaRPr lang="ru-RU" sz="19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575008" y="2748635"/>
        <a:ext cx="10087334" cy="1187088"/>
      </dsp:txXfrm>
    </dsp:sp>
    <dsp:sp modelId="{6CF294BE-C576-43A6-B77D-889A63574C9A}">
      <dsp:nvSpPr>
        <dsp:cNvPr id="0" name=""/>
        <dsp:cNvSpPr/>
      </dsp:nvSpPr>
      <dsp:spPr>
        <a:xfrm>
          <a:off x="0" y="5257216"/>
          <a:ext cx="10729190" cy="604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845F04-E338-482B-9FA0-7E18B5522367}">
      <dsp:nvSpPr>
        <dsp:cNvPr id="0" name=""/>
        <dsp:cNvSpPr/>
      </dsp:nvSpPr>
      <dsp:spPr>
        <a:xfrm>
          <a:off x="528601" y="4380103"/>
          <a:ext cx="10194445" cy="123135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3877" tIns="0" rIns="283877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Распоряжение Губернатора Свердловской области от 07.09.2021 № 134-РГ «Об утверждении комплексного плана мероприятий по обеспечению поэтапного доступа негосударственных организаций, осуществляющих деятельность в социальной сфере, к бюджетным средствам, выделяемым на предоставление социальных услуг населению, на 2021-2024 годы и перечня целевых показателей комплексного плана»</a:t>
          </a:r>
          <a:endParaRPr lang="ru-RU" sz="19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588711" y="4440213"/>
        <a:ext cx="10074225" cy="11111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2E9A2B-D6CC-4C1B-942B-428A1072B7AB}">
      <dsp:nvSpPr>
        <dsp:cNvPr id="0" name=""/>
        <dsp:cNvSpPr/>
      </dsp:nvSpPr>
      <dsp:spPr>
        <a:xfrm>
          <a:off x="-6993925" y="-1069209"/>
          <a:ext cx="8323355" cy="8323355"/>
        </a:xfrm>
        <a:prstGeom prst="blockArc">
          <a:avLst>
            <a:gd name="adj1" fmla="val 18900000"/>
            <a:gd name="adj2" fmla="val 2700000"/>
            <a:gd name="adj3" fmla="val 260"/>
          </a:avLst>
        </a:pr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5CF728-A0EB-4FAE-99C1-DB29D47AA42E}">
      <dsp:nvSpPr>
        <dsp:cNvPr id="0" name=""/>
        <dsp:cNvSpPr/>
      </dsp:nvSpPr>
      <dsp:spPr>
        <a:xfrm>
          <a:off x="695565" y="475497"/>
          <a:ext cx="9792877" cy="9514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55246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Размер предоставляемой льготы по налогу на прибыль НКО – 13,5%</a:t>
          </a:r>
          <a:endParaRPr lang="ru-RU" sz="20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695565" y="475497"/>
        <a:ext cx="9792877" cy="951490"/>
      </dsp:txXfrm>
    </dsp:sp>
    <dsp:sp modelId="{761AA7EB-9F03-4FF5-8966-9E2B38266A56}">
      <dsp:nvSpPr>
        <dsp:cNvPr id="0" name=""/>
        <dsp:cNvSpPr/>
      </dsp:nvSpPr>
      <dsp:spPr>
        <a:xfrm>
          <a:off x="100883" y="356561"/>
          <a:ext cx="1189363" cy="118936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0DC2EA-7A18-40A4-92C5-A74B254CC72F}">
      <dsp:nvSpPr>
        <dsp:cNvPr id="0" name=""/>
        <dsp:cNvSpPr/>
      </dsp:nvSpPr>
      <dsp:spPr>
        <a:xfrm>
          <a:off x="1190031" y="1701893"/>
          <a:ext cx="9247366" cy="111196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55246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Размер предоставляемой льготы по транспортному налогу для общественных организаций инвалидов – 35%</a:t>
          </a:r>
          <a:endParaRPr lang="ru-RU" sz="20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1190031" y="1701893"/>
        <a:ext cx="9247366" cy="1111969"/>
      </dsp:txXfrm>
    </dsp:sp>
    <dsp:sp modelId="{1A37BD56-E415-4CEB-90E2-2B5D5817A2F4}">
      <dsp:nvSpPr>
        <dsp:cNvPr id="0" name=""/>
        <dsp:cNvSpPr/>
      </dsp:nvSpPr>
      <dsp:spPr>
        <a:xfrm>
          <a:off x="508928" y="1701895"/>
          <a:ext cx="1189363" cy="118936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32D10F-E5F3-4AE6-A995-EE09B04C4239}">
      <dsp:nvSpPr>
        <dsp:cNvPr id="0" name=""/>
        <dsp:cNvSpPr/>
      </dsp:nvSpPr>
      <dsp:spPr>
        <a:xfrm>
          <a:off x="1241076" y="3330464"/>
          <a:ext cx="9247366" cy="9514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55246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22 социально ориентированные НКО размещаются на объектах государственного казенного имущества Свердловской области </a:t>
          </a:r>
          <a:endParaRPr lang="ru-RU" sz="20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1241076" y="3330464"/>
        <a:ext cx="9247366" cy="951490"/>
      </dsp:txXfrm>
    </dsp:sp>
    <dsp:sp modelId="{94AE4A91-FD76-4CBA-9DB0-FBB38955919E}">
      <dsp:nvSpPr>
        <dsp:cNvPr id="0" name=""/>
        <dsp:cNvSpPr/>
      </dsp:nvSpPr>
      <dsp:spPr>
        <a:xfrm>
          <a:off x="646395" y="3211528"/>
          <a:ext cx="1189363" cy="118936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71CC2A-DA15-4EEB-93B5-C7ADBF788AB2}">
      <dsp:nvSpPr>
        <dsp:cNvPr id="0" name=""/>
        <dsp:cNvSpPr/>
      </dsp:nvSpPr>
      <dsp:spPr>
        <a:xfrm>
          <a:off x="695565" y="4595110"/>
          <a:ext cx="9792877" cy="127716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55246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Общее количество предоставленной площади на льготных условиях или в безвозмездное пользование социально ориентированным НКО, в том числе на конкурсной основе – 15 358,4 кв. метров</a:t>
          </a:r>
          <a:endParaRPr lang="ru-RU" sz="20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695565" y="4595110"/>
        <a:ext cx="9792877" cy="1277166"/>
      </dsp:txXfrm>
    </dsp:sp>
    <dsp:sp modelId="{92967113-33A1-4FAB-8AAF-72CFE40A0265}">
      <dsp:nvSpPr>
        <dsp:cNvPr id="0" name=""/>
        <dsp:cNvSpPr/>
      </dsp:nvSpPr>
      <dsp:spPr>
        <a:xfrm>
          <a:off x="100883" y="4639011"/>
          <a:ext cx="1189363" cy="118936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CD5F39-89A9-4DD8-836F-CF4002E04AC0}">
      <dsp:nvSpPr>
        <dsp:cNvPr id="0" name=""/>
        <dsp:cNvSpPr/>
      </dsp:nvSpPr>
      <dsp:spPr>
        <a:xfrm>
          <a:off x="526646" y="54170"/>
          <a:ext cx="9387867" cy="12894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Поддержка в актуальном состоянии рубрик по поддержке негосударственных организаций на официальных сайтах исполнительных органов государственной власти Свердловской области в сети «Интернет»</a:t>
          </a:r>
          <a:endParaRPr lang="ru-RU" sz="24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526646" y="54170"/>
        <a:ext cx="9387867" cy="1289491"/>
      </dsp:txXfrm>
    </dsp:sp>
    <dsp:sp modelId="{3A61F8F8-B23C-49AF-9CB4-232FE6FA9098}">
      <dsp:nvSpPr>
        <dsp:cNvPr id="0" name=""/>
        <dsp:cNvSpPr/>
      </dsp:nvSpPr>
      <dsp:spPr>
        <a:xfrm>
          <a:off x="526646" y="134366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452FD1-D6D7-4F95-83F4-97DAAC8A356F}">
      <dsp:nvSpPr>
        <dsp:cNvPr id="0" name=""/>
        <dsp:cNvSpPr/>
      </dsp:nvSpPr>
      <dsp:spPr>
        <a:xfrm>
          <a:off x="1851378" y="134366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481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481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FE1E3C-EF00-4F65-88C0-26BB76E130D5}">
      <dsp:nvSpPr>
        <dsp:cNvPr id="0" name=""/>
        <dsp:cNvSpPr/>
      </dsp:nvSpPr>
      <dsp:spPr>
        <a:xfrm>
          <a:off x="3176111" y="134366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963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96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105FBA-4E46-457C-96A0-BDDEB2174904}">
      <dsp:nvSpPr>
        <dsp:cNvPr id="0" name=""/>
        <dsp:cNvSpPr/>
      </dsp:nvSpPr>
      <dsp:spPr>
        <a:xfrm>
          <a:off x="4500843" y="134366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4444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4444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A63051-DF6A-4E5F-9953-FF38843A93E9}">
      <dsp:nvSpPr>
        <dsp:cNvPr id="0" name=""/>
        <dsp:cNvSpPr/>
      </dsp:nvSpPr>
      <dsp:spPr>
        <a:xfrm>
          <a:off x="5825575" y="134366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5926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5926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5ED4E8-EF69-468C-8E3D-CEC7D76C2CBE}">
      <dsp:nvSpPr>
        <dsp:cNvPr id="0" name=""/>
        <dsp:cNvSpPr/>
      </dsp:nvSpPr>
      <dsp:spPr>
        <a:xfrm>
          <a:off x="7150308" y="134366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7407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740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13CCD3-53F6-41FA-AF41-6216AD06571E}">
      <dsp:nvSpPr>
        <dsp:cNvPr id="0" name=""/>
        <dsp:cNvSpPr/>
      </dsp:nvSpPr>
      <dsp:spPr>
        <a:xfrm>
          <a:off x="8475040" y="134366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8889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8889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7351BD-4FDD-4953-ADF3-A3118BBF3658}">
      <dsp:nvSpPr>
        <dsp:cNvPr id="0" name=""/>
        <dsp:cNvSpPr/>
      </dsp:nvSpPr>
      <dsp:spPr>
        <a:xfrm>
          <a:off x="526646" y="1667588"/>
          <a:ext cx="9387867" cy="11043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Анализ лучших практик в сфере обеспечения доступа негосударственных организаций к предоставлению услуг в социальной сфере</a:t>
          </a:r>
          <a:endParaRPr lang="ru-RU" sz="24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526646" y="1667588"/>
        <a:ext cx="9387867" cy="1104303"/>
      </dsp:txXfrm>
    </dsp:sp>
    <dsp:sp modelId="{A0D64C1D-4C9C-453B-A055-6416F03C5160}">
      <dsp:nvSpPr>
        <dsp:cNvPr id="0" name=""/>
        <dsp:cNvSpPr/>
      </dsp:nvSpPr>
      <dsp:spPr>
        <a:xfrm>
          <a:off x="526646" y="277189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037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037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50BDB4-2502-4472-AFDA-974D740819B5}">
      <dsp:nvSpPr>
        <dsp:cNvPr id="0" name=""/>
        <dsp:cNvSpPr/>
      </dsp:nvSpPr>
      <dsp:spPr>
        <a:xfrm>
          <a:off x="1851378" y="277189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1852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1852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8B9BB3-F7C6-4DF0-A888-F06A0EC950A9}">
      <dsp:nvSpPr>
        <dsp:cNvPr id="0" name=""/>
        <dsp:cNvSpPr/>
      </dsp:nvSpPr>
      <dsp:spPr>
        <a:xfrm>
          <a:off x="3176111" y="277189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5BA4F8-B2EF-4F79-8450-D183A7655F08}">
      <dsp:nvSpPr>
        <dsp:cNvPr id="0" name=""/>
        <dsp:cNvSpPr/>
      </dsp:nvSpPr>
      <dsp:spPr>
        <a:xfrm>
          <a:off x="4500843" y="277189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4815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4815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348CBC-E79E-4499-B086-BBFE4C627ACF}">
      <dsp:nvSpPr>
        <dsp:cNvPr id="0" name=""/>
        <dsp:cNvSpPr/>
      </dsp:nvSpPr>
      <dsp:spPr>
        <a:xfrm>
          <a:off x="5825575" y="277189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6296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6296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2CB2BB-B748-4F76-81F6-58A994FC80E0}">
      <dsp:nvSpPr>
        <dsp:cNvPr id="0" name=""/>
        <dsp:cNvSpPr/>
      </dsp:nvSpPr>
      <dsp:spPr>
        <a:xfrm>
          <a:off x="7150308" y="277189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7778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7778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C8DD0D-D325-47D2-8B7F-0DD6453DFC88}">
      <dsp:nvSpPr>
        <dsp:cNvPr id="0" name=""/>
        <dsp:cNvSpPr/>
      </dsp:nvSpPr>
      <dsp:spPr>
        <a:xfrm>
          <a:off x="8475040" y="2771891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19259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19259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B2F767-5A29-4315-B065-B8F55102D1A8}">
      <dsp:nvSpPr>
        <dsp:cNvPr id="0" name=""/>
        <dsp:cNvSpPr/>
      </dsp:nvSpPr>
      <dsp:spPr>
        <a:xfrm>
          <a:off x="526646" y="3095817"/>
          <a:ext cx="9387867" cy="12350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Осуществление информационной поддержки деятельности негосударственных организаций, осуществляющих деятельность в социальной сфере, занимающихся добровольческой (благотворительной) деятельностью</a:t>
          </a:r>
          <a:endParaRPr lang="ru-RU" sz="24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526646" y="3095817"/>
        <a:ext cx="9387867" cy="1235008"/>
      </dsp:txXfrm>
    </dsp:sp>
    <dsp:sp modelId="{EF0FEFF8-28CD-424B-BF49-9AF2A578E92A}">
      <dsp:nvSpPr>
        <dsp:cNvPr id="0" name=""/>
        <dsp:cNvSpPr/>
      </dsp:nvSpPr>
      <dsp:spPr>
        <a:xfrm>
          <a:off x="526646" y="4330825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0741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0741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B28841-7637-4C7E-9381-A6FF7F3345A5}">
      <dsp:nvSpPr>
        <dsp:cNvPr id="0" name=""/>
        <dsp:cNvSpPr/>
      </dsp:nvSpPr>
      <dsp:spPr>
        <a:xfrm>
          <a:off x="1851378" y="4330825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2222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2222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D0634B-F44B-4AD5-B82C-784237B8E816}">
      <dsp:nvSpPr>
        <dsp:cNvPr id="0" name=""/>
        <dsp:cNvSpPr/>
      </dsp:nvSpPr>
      <dsp:spPr>
        <a:xfrm>
          <a:off x="3176111" y="4330825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3704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3704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4CAAE9-EECD-482D-973F-51B137131FF9}">
      <dsp:nvSpPr>
        <dsp:cNvPr id="0" name=""/>
        <dsp:cNvSpPr/>
      </dsp:nvSpPr>
      <dsp:spPr>
        <a:xfrm>
          <a:off x="4500843" y="4330825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5185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5185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881C87-E50A-4BB2-A24C-AA551FE3BF41}">
      <dsp:nvSpPr>
        <dsp:cNvPr id="0" name=""/>
        <dsp:cNvSpPr/>
      </dsp:nvSpPr>
      <dsp:spPr>
        <a:xfrm>
          <a:off x="5825575" y="4330825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D3E332-A29B-4B8D-92CC-9EA84000E0C6}">
      <dsp:nvSpPr>
        <dsp:cNvPr id="0" name=""/>
        <dsp:cNvSpPr/>
      </dsp:nvSpPr>
      <dsp:spPr>
        <a:xfrm>
          <a:off x="7150308" y="4330825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8148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8148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2DD890-EBB9-4048-A37F-4CD5D9979249}">
      <dsp:nvSpPr>
        <dsp:cNvPr id="0" name=""/>
        <dsp:cNvSpPr/>
      </dsp:nvSpPr>
      <dsp:spPr>
        <a:xfrm>
          <a:off x="8475040" y="4330825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2963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2963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05031F-63D2-446A-AA9F-B13948332343}">
      <dsp:nvSpPr>
        <dsp:cNvPr id="0" name=""/>
        <dsp:cNvSpPr/>
      </dsp:nvSpPr>
      <dsp:spPr>
        <a:xfrm>
          <a:off x="526646" y="4654752"/>
          <a:ext cx="9387867" cy="853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Содействие развитию кадрового потенциала негосударственных организаций, осуществляющих деятельность в социальной сфере</a:t>
          </a:r>
          <a:endParaRPr lang="ru-RU" sz="24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526646" y="4654752"/>
        <a:ext cx="9387867" cy="853442"/>
      </dsp:txXfrm>
    </dsp:sp>
    <dsp:sp modelId="{9CA4B768-D67A-4E00-B74C-3037DEC86E6B}">
      <dsp:nvSpPr>
        <dsp:cNvPr id="0" name=""/>
        <dsp:cNvSpPr/>
      </dsp:nvSpPr>
      <dsp:spPr>
        <a:xfrm>
          <a:off x="526646" y="5508194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1111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1111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FFFB5B-684D-4D80-BFA5-97F233EF6EB4}">
      <dsp:nvSpPr>
        <dsp:cNvPr id="0" name=""/>
        <dsp:cNvSpPr/>
      </dsp:nvSpPr>
      <dsp:spPr>
        <a:xfrm>
          <a:off x="1851378" y="5508194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2593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259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EDF34A-2314-48F5-AC41-30059BB9D205}">
      <dsp:nvSpPr>
        <dsp:cNvPr id="0" name=""/>
        <dsp:cNvSpPr/>
      </dsp:nvSpPr>
      <dsp:spPr>
        <a:xfrm>
          <a:off x="3176111" y="5508194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4074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4074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EC8E69-9122-4938-A105-BA2567A528DE}">
      <dsp:nvSpPr>
        <dsp:cNvPr id="0" name=""/>
        <dsp:cNvSpPr/>
      </dsp:nvSpPr>
      <dsp:spPr>
        <a:xfrm>
          <a:off x="4500843" y="5508194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5556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5556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AC5AE3-14DA-429B-BF5D-ECC136CF88CD}">
      <dsp:nvSpPr>
        <dsp:cNvPr id="0" name=""/>
        <dsp:cNvSpPr/>
      </dsp:nvSpPr>
      <dsp:spPr>
        <a:xfrm>
          <a:off x="5825575" y="5508194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7037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703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59B08E-9931-4D9F-912B-FBD9DD85DBA9}">
      <dsp:nvSpPr>
        <dsp:cNvPr id="0" name=""/>
        <dsp:cNvSpPr/>
      </dsp:nvSpPr>
      <dsp:spPr>
        <a:xfrm>
          <a:off x="7150308" y="5508194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38519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38519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2E496D-9B7A-4BCF-9DE5-69453F4B7CC5}">
      <dsp:nvSpPr>
        <dsp:cNvPr id="0" name=""/>
        <dsp:cNvSpPr/>
      </dsp:nvSpPr>
      <dsp:spPr>
        <a:xfrm>
          <a:off x="8475040" y="5508194"/>
          <a:ext cx="1251715" cy="208619"/>
        </a:xfrm>
        <a:prstGeom prst="parallelogram">
          <a:avLst>
            <a:gd name="adj" fmla="val 140840"/>
          </a:avLst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0477BB-324E-4E3D-9FD6-A1EBB994B8FB}">
      <dsp:nvSpPr>
        <dsp:cNvPr id="0" name=""/>
        <dsp:cNvSpPr/>
      </dsp:nvSpPr>
      <dsp:spPr>
        <a:xfrm>
          <a:off x="0" y="282586"/>
          <a:ext cx="10513167" cy="11245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15939" tIns="354076" rIns="815939" bIns="163576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23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Создание условий для упрощения доступа негосударственных организаций к предоставлению услуг в сфере здравоохранения</a:t>
          </a:r>
        </a:p>
      </dsp:txBody>
      <dsp:txXfrm>
        <a:off x="0" y="282586"/>
        <a:ext cx="10513167" cy="1124550"/>
      </dsp:txXfrm>
    </dsp:sp>
    <dsp:sp modelId="{454759F2-9510-4DAB-83FC-2EE188FE2EDC}">
      <dsp:nvSpPr>
        <dsp:cNvPr id="0" name=""/>
        <dsp:cNvSpPr/>
      </dsp:nvSpPr>
      <dsp:spPr>
        <a:xfrm>
          <a:off x="525658" y="31666"/>
          <a:ext cx="7359217" cy="501840"/>
        </a:xfrm>
        <a:prstGeom prst="round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161" tIns="0" rIns="278161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b="1" kern="1200" dirty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550156" y="56164"/>
        <a:ext cx="7310221" cy="452844"/>
      </dsp:txXfrm>
    </dsp:sp>
    <dsp:sp modelId="{DAAC87DA-035D-43A8-A183-98D5820DE101}">
      <dsp:nvSpPr>
        <dsp:cNvPr id="0" name=""/>
        <dsp:cNvSpPr/>
      </dsp:nvSpPr>
      <dsp:spPr>
        <a:xfrm>
          <a:off x="0" y="1749857"/>
          <a:ext cx="10513167" cy="2034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15939" tIns="354076" rIns="815939" bIns="163576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2300" b="1" kern="1200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rPr>
            <a:t>Реализация системы персонифицированного финансирования дополнительного образования детей на территории Свердловской области, в том числе при участии негосударственных организаций, осуществляющих деятельность в социальной сфере</a:t>
          </a:r>
        </a:p>
      </dsp:txBody>
      <dsp:txXfrm>
        <a:off x="0" y="1749857"/>
        <a:ext cx="10513167" cy="2034900"/>
      </dsp:txXfrm>
    </dsp:sp>
    <dsp:sp modelId="{EC5AF289-0E9B-475C-AFF1-7496932EDEB5}">
      <dsp:nvSpPr>
        <dsp:cNvPr id="0" name=""/>
        <dsp:cNvSpPr/>
      </dsp:nvSpPr>
      <dsp:spPr>
        <a:xfrm>
          <a:off x="525658" y="1498936"/>
          <a:ext cx="7359217" cy="501840"/>
        </a:xfrm>
        <a:prstGeom prst="round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161" tIns="0" rIns="278161" bIns="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ru-RU" sz="2300" b="1" kern="1200" dirty="0" smtClean="0">
            <a:latin typeface="Times New Roman" panose="02020603050405020304" pitchFamily="18" charset="0"/>
            <a:ea typeface="Liberation Serif" panose="02020603050405020304" pitchFamily="18" charset="0"/>
            <a:cs typeface="Times New Roman" panose="02020603050405020304" pitchFamily="18" charset="0"/>
          </a:endParaRPr>
        </a:p>
      </dsp:txBody>
      <dsp:txXfrm>
        <a:off x="550156" y="1523434"/>
        <a:ext cx="7310221" cy="452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CD100-4ADB-4337-A044-0F8BE8530D84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99D19-2511-4E93-A282-E6D624236C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04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2417" y="1988841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6817" y="3861048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12192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2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509585" y="-51101"/>
            <a:ext cx="9601067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9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2760" y="1772818"/>
            <a:ext cx="9877777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391477" y="764704"/>
            <a:ext cx="10204715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80728"/>
            <a:ext cx="109728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1988840"/>
            <a:ext cx="5096256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3" name="Group 15"/>
          <p:cNvGrpSpPr>
            <a:grpSpLocks noChangeAspect="1"/>
          </p:cNvGrpSpPr>
          <p:nvPr userDrawn="1"/>
        </p:nvGrpSpPr>
        <p:grpSpPr bwMode="hidden">
          <a:xfrm>
            <a:off x="-483" y="173961"/>
            <a:ext cx="12188699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-5694"/>
            <a:ext cx="71940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1340768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3" y="3429002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4"/>
            <a:ext cx="5096256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2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8188" y="6250165"/>
            <a:ext cx="5048921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321451" y="6250165"/>
            <a:ext cx="1549101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2564904"/>
            <a:ext cx="109728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1" y="1340770"/>
            <a:ext cx="54864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1" y="2785534"/>
            <a:ext cx="54864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7381" y="1371600"/>
            <a:ext cx="5472608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2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483" y="189734"/>
            <a:ext cx="12188699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509585" y="-51101"/>
            <a:ext cx="9601067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9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16"/>
          <p:cNvGrpSpPr/>
          <p:nvPr userDrawn="1"/>
        </p:nvGrpSpPr>
        <p:grpSpPr>
          <a:xfrm>
            <a:off x="0" y="6678360"/>
            <a:ext cx="12192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908720"/>
            <a:ext cx="109728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62760" y="1988843"/>
            <a:ext cx="9877777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906994" y="6172204"/>
            <a:ext cx="1600617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711200" y="6172201"/>
            <a:ext cx="7748965" cy="365125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365902" y="5578479"/>
            <a:ext cx="1142543" cy="669925"/>
          </a:xfrm>
          <a:prstGeom prst="rect">
            <a:avLst/>
          </a:prstGeom>
        </p:spPr>
        <p:txBody>
          <a:bodyPr/>
          <a:lstStyle/>
          <a:p>
            <a:fld id="{882A2416-E2B6-4A27-A9F7-366FB0CE345F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0611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26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/>
              <a:pPr/>
              <a:t>05.05.2023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05.05.2023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60" y="1700811"/>
            <a:ext cx="9877777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2"/>
            <a:ext cx="12188216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grpSp>
        <p:nvGrpSpPr>
          <p:cNvPr id="4" name="Group 15"/>
          <p:cNvGrpSpPr>
            <a:grpSpLocks noChangeAspect="1"/>
          </p:cNvGrpSpPr>
          <p:nvPr/>
        </p:nvGrpSpPr>
        <p:grpSpPr bwMode="hidden">
          <a:xfrm>
            <a:off x="-483" y="189734"/>
            <a:ext cx="12188699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509585" y="-51101"/>
            <a:ext cx="9601067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693" y="-162389"/>
            <a:ext cx="1750289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0450" y="686941"/>
            <a:ext cx="10863980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5" name="Группа 15"/>
          <p:cNvGrpSpPr/>
          <p:nvPr/>
        </p:nvGrpSpPr>
        <p:grpSpPr>
          <a:xfrm>
            <a:off x="0" y="6678360"/>
            <a:ext cx="12192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800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0" y="404664"/>
            <a:ext cx="7464152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2700" b="1" dirty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Об исполнении в 2022 году </a:t>
            </a:r>
            <a:endParaRPr lang="ru-RU" sz="2700" b="1" dirty="0" smtClean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700" b="1" dirty="0" smtClean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комплексного </a:t>
            </a:r>
            <a:r>
              <a:rPr lang="ru-RU" sz="2700" b="1" dirty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плана мероприятий Свердловской области по обеспечению поэтапного доступа негосударственных организаций, осуществляющих деятельность в социальной сфере, </a:t>
            </a:r>
            <a:r>
              <a:rPr lang="ru-RU" sz="2700" b="1" dirty="0" smtClean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2700" b="1" dirty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бюджетным средствам, выделяемым </a:t>
            </a:r>
            <a:r>
              <a:rPr lang="ru-RU" sz="2700" b="1" dirty="0" smtClean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700" b="1" dirty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предоставление социальных услуг населению, на 2021–2024 годы, утвержденного распоряжением Губернатора Свердловской области от 07.09.2021 № </a:t>
            </a:r>
            <a:r>
              <a:rPr lang="ru-RU" sz="2700" b="1" dirty="0" smtClean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134-РГ</a:t>
            </a:r>
            <a:endParaRPr lang="ru-RU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6211669"/>
            <a:ext cx="59766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 Министра </a:t>
            </a:r>
            <a:r>
              <a:rPr lang="ru-RU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социальной политики </a:t>
            </a:r>
          </a:p>
          <a:p>
            <a:r>
              <a:rPr lang="ru-RU" b="1" i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области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5605560"/>
            <a:ext cx="4857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Ирина Валерьевна Чернышева</a:t>
            </a:r>
            <a:endParaRPr lang="ru-RU" sz="20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768408" y="6021288"/>
            <a:ext cx="22145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Екатеринбург,</a:t>
            </a:r>
          </a:p>
          <a:p>
            <a:pPr algn="r"/>
            <a:r>
              <a:rPr lang="ru-RU" sz="1400" b="1" smtClean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 апреля 2023 </a:t>
            </a:r>
            <a:r>
              <a:rPr lang="ru-RU" sz="14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  <a:endParaRPr lang="ru-RU" sz="1400" dirty="0">
              <a:solidFill>
                <a:srgbClr val="FF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62977" y="742783"/>
            <a:ext cx="1051316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671183402"/>
              </p:ext>
            </p:extLst>
          </p:nvPr>
        </p:nvGraphicFramePr>
        <p:xfrm>
          <a:off x="1415480" y="908720"/>
          <a:ext cx="10729191" cy="5890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534818" y="59519"/>
            <a:ext cx="10657182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  <a:defRPr/>
            </a:pP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Нормативное обоснование предоставления бюджетных средств </a:t>
            </a: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СОНКО, 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оказывающим населению услуги в социальной сфере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51484" y="836712"/>
            <a:ext cx="1051316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51484" y="35496"/>
            <a:ext cx="10585176" cy="7292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сектора негосударственных </a:t>
            </a: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организаций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осуществляющих деятельность в социальной </a:t>
            </a: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сфере</a:t>
            </a:r>
            <a:endParaRPr lang="ru-RU" sz="24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995880229"/>
              </p:ext>
            </p:extLst>
          </p:nvPr>
        </p:nvGraphicFramePr>
        <p:xfrm>
          <a:off x="1415480" y="908722"/>
          <a:ext cx="10657184" cy="59263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9362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523492" y="836712"/>
            <a:ext cx="1051316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523492" y="0"/>
            <a:ext cx="1044116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сектора негосударственных организаций, осуществляющих деятельность в социальной </a:t>
            </a: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сфере</a:t>
            </a:r>
            <a:endParaRPr lang="ru-RU" sz="24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474127"/>
              </p:ext>
            </p:extLst>
          </p:nvPr>
        </p:nvGraphicFramePr>
        <p:xfrm>
          <a:off x="1415480" y="1052737"/>
          <a:ext cx="10621180" cy="561662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6392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5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3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5834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средств областного бюджета, выделяемых негосударственным организация на предоставление услуг в сферах: 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год, в процентах 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97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плановое значение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фактическое значение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07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Социального обслуживания </a:t>
                      </a:r>
                      <a:r>
                        <a:rPr lang="ru-RU" sz="2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социального </a:t>
                      </a: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сопровождения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</a:t>
                      </a: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2,0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8,3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90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Дополнительного образования детей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</a:t>
                      </a: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0,06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0,09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18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Охраны здоровья граждан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</a:t>
                      </a: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0,28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0,79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59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Профилактики ВИЧ</a:t>
                      </a:r>
                      <a:r>
                        <a:rPr lang="ru-RU" sz="22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вирусных гепатитов B и </a:t>
                      </a: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13,2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12,62</a:t>
                      </a:r>
                      <a:endParaRPr lang="ru-RU" sz="2200" b="1" dirty="0"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62">
                <a:tc>
                  <a:txBody>
                    <a:bodyPr/>
                    <a:lstStyle/>
                    <a:p>
                      <a:pPr marL="0" algn="l" defTabSz="61722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Культуры</a:t>
                      </a:r>
                      <a:r>
                        <a:rPr lang="ru-RU" sz="2200" b="1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искусства</a:t>
                      </a:r>
                      <a:endParaRPr lang="ru-RU" sz="22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1722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13,0</a:t>
                      </a:r>
                      <a:endParaRPr lang="ru-RU" sz="22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1722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13,0</a:t>
                      </a:r>
                      <a:endParaRPr lang="ru-RU" sz="22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9016">
                <a:tc>
                  <a:txBody>
                    <a:bodyPr/>
                    <a:lstStyle/>
                    <a:p>
                      <a:pPr marL="0" algn="l" defTabSz="61722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Физической культуры </a:t>
                      </a:r>
                      <a:r>
                        <a:rPr lang="ru-RU" sz="2200" b="1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</a:t>
                      </a: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спорта</a:t>
                      </a:r>
                      <a:endParaRPr lang="ru-RU" sz="22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1722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менее 10,0</a:t>
                      </a:r>
                      <a:endParaRPr lang="ru-RU" sz="22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1722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10,0</a:t>
                      </a:r>
                      <a:endParaRPr lang="ru-RU" sz="22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9016">
                <a:tc>
                  <a:txBody>
                    <a:bodyPr/>
                    <a:lstStyle/>
                    <a:p>
                      <a:pPr marL="0" algn="l" defTabSz="61722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Содействия</a:t>
                      </a:r>
                      <a:r>
                        <a:rPr lang="ru-RU" sz="2200" b="1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занятости</a:t>
                      </a:r>
                      <a:endParaRPr lang="ru-RU" sz="22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1722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0,34</a:t>
                      </a:r>
                      <a:endParaRPr lang="ru-RU" sz="22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1722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20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0,34</a:t>
                      </a:r>
                      <a:endParaRPr lang="ru-RU" sz="22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Liberation Serif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2183" marR="32183" marT="0" marB="0" anchor="ctr">
                    <a:solidFill>
                      <a:srgbClr val="A8FAC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64949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907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95536" y="566935"/>
            <a:ext cx="1051316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95536" y="22394"/>
            <a:ext cx="10513168" cy="5262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Предоставление 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НКО налоговых льгот и имущественной </a:t>
            </a: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поддержки</a:t>
            </a:r>
            <a:endParaRPr lang="ru-RU" sz="24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76261849"/>
              </p:ext>
            </p:extLst>
          </p:nvPr>
        </p:nvGraphicFramePr>
        <p:xfrm>
          <a:off x="1495536" y="613790"/>
          <a:ext cx="10577128" cy="61849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9009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87488" y="836712"/>
            <a:ext cx="1051316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87488" y="-17850"/>
            <a:ext cx="10513168" cy="854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 по развитию инфраструктуры поддержки негосударственных организаций к предоставлению социальных </a:t>
            </a: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услуг</a:t>
            </a:r>
            <a:endParaRPr lang="ru-RU" sz="24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44534391"/>
              </p:ext>
            </p:extLst>
          </p:nvPr>
        </p:nvGraphicFramePr>
        <p:xfrm>
          <a:off x="1487488" y="970384"/>
          <a:ext cx="10441160" cy="5770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3103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54899" y="848196"/>
            <a:ext cx="1051316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54899" y="0"/>
            <a:ext cx="10513168" cy="8378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возможностей предоставления негосударственными организациями услуг в социальной </a:t>
            </a: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сфере</a:t>
            </a:r>
            <a:endParaRPr lang="ru-RU" sz="2400" b="1" dirty="0">
              <a:solidFill>
                <a:srgbClr val="FF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76163390"/>
              </p:ext>
            </p:extLst>
          </p:nvPr>
        </p:nvGraphicFramePr>
        <p:xfrm>
          <a:off x="1559496" y="1052736"/>
          <a:ext cx="10513168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454898" y="5290623"/>
            <a:ext cx="1061776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b="1" dirty="0" smtClean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информационную систему «Навигатор </a:t>
            </a:r>
            <a:r>
              <a:rPr lang="ru-RU" sz="2200" b="1" dirty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дополнительного образования Свердловской </a:t>
            </a:r>
            <a:r>
              <a:rPr lang="ru-RU" sz="2200" b="1" dirty="0" smtClean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области внесены </a:t>
            </a:r>
            <a:r>
              <a:rPr lang="ru-RU" sz="2200" b="1" dirty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сведения о </a:t>
            </a:r>
            <a:r>
              <a:rPr lang="ru-RU" sz="2200" b="1" dirty="0" smtClean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113 негосударственных организациях</a:t>
            </a:r>
            <a:r>
              <a:rPr lang="ru-RU" sz="2200" b="1" dirty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, реализующих программы дополнительного образования </a:t>
            </a:r>
            <a:r>
              <a:rPr lang="ru-RU" sz="2200" b="1" dirty="0" smtClean="0">
                <a:latin typeface="Times New Roman" panose="02020603050405020304" pitchFamily="18" charset="0"/>
                <a:ea typeface="Liberation Serif" panose="02020603050405020304" pitchFamily="18" charset="0"/>
                <a:cs typeface="Times New Roman" panose="02020603050405020304" pitchFamily="18" charset="0"/>
              </a:rPr>
              <a:t>детей</a:t>
            </a:r>
            <a:endParaRPr lang="ru-RU" sz="2200" b="1" dirty="0">
              <a:latin typeface="Times New Roman" panose="02020603050405020304" pitchFamily="18" charset="0"/>
              <a:ea typeface="Liberation Serif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86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9882214" y="6429396"/>
            <a:ext cx="3571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dirty="0">
              <a:solidFill>
                <a:prstClr val="white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470452" y="908720"/>
            <a:ext cx="10513168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2"/>
          <p:cNvSpPr txBox="1">
            <a:spLocks/>
          </p:cNvSpPr>
          <p:nvPr/>
        </p:nvSpPr>
        <p:spPr>
          <a:xfrm>
            <a:off x="1470452" y="0"/>
            <a:ext cx="10513168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 субъектов Российской Федерации по итогам реализации механизмов поддержки </a:t>
            </a:r>
            <a:r>
              <a:rPr lang="ru-RU" sz="2400" b="1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СОНКО </a:t>
            </a:r>
            <a:r>
              <a:rPr lang="ru-RU" sz="2400" b="1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социального предпринимательства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703512" y="1124744"/>
            <a:ext cx="102801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отчета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 реализации механизмов поддержки социально ориентированных некоммерческих организаций и социального предпринимательства для формирования рейтинга субъектов по итогам 2022 года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76467" y="2653685"/>
            <a:ext cx="1027659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28.04.2023 направить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Министерство социальной политики информацию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достигнутых в 2022 году значениях показателей,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используемых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формирования рейтинга субъектов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РФ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итогам реализации механизмов поддержки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СОНКО </a:t>
            </a:r>
            <a:b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социального предпринимательства, утвержденным распоряжением Правительства Российской Федерации от 29 октября 2021 года № 3054-р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78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1594</TotalTime>
  <Words>645</Words>
  <Application>Microsoft Office PowerPoint</Application>
  <PresentationFormat>Широкоэкранный</PresentationFormat>
  <Paragraphs>68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8</vt:i4>
      </vt:variant>
    </vt:vector>
  </HeadingPairs>
  <TitlesOfParts>
    <vt:vector size="18" baseType="lpstr">
      <vt:lpstr>Arial</vt:lpstr>
      <vt:lpstr>Arial Black</vt:lpstr>
      <vt:lpstr>Calibri</vt:lpstr>
      <vt:lpstr>Candara</vt:lpstr>
      <vt:lpstr>Liberation Serif</vt:lpstr>
      <vt:lpstr>Symbol</vt:lpstr>
      <vt:lpstr>Times New Roman</vt:lpstr>
      <vt:lpstr>Тема Office</vt:lpstr>
      <vt:lpstr>1_Тема Office</vt:lpstr>
      <vt:lpstr>Шаблон презентации на 14082013(2)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Гурина Инна Петровна</cp:lastModifiedBy>
  <cp:revision>119</cp:revision>
  <dcterms:created xsi:type="dcterms:W3CDTF">2017-04-10T11:17:02Z</dcterms:created>
  <dcterms:modified xsi:type="dcterms:W3CDTF">2023-05-05T08:23:00Z</dcterms:modified>
</cp:coreProperties>
</file>